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68" r:id="rId4"/>
    <p:sldId id="269" r:id="rId5"/>
    <p:sldId id="270" r:id="rId6"/>
    <p:sldId id="271" r:id="rId7"/>
    <p:sldId id="276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433"/>
    <a:srgbClr val="4646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93C50-2CDB-43AF-BCF3-5DE6B120DA40}" v="298" dt="2025-11-19T16:31:09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30" autoAdjust="0"/>
  </p:normalViewPr>
  <p:slideViewPr>
    <p:cSldViewPr snapToGrid="0">
      <p:cViewPr varScale="1">
        <p:scale>
          <a:sx n="84" d="100"/>
          <a:sy n="84" d="100"/>
        </p:scale>
        <p:origin x="1060" y="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mmad Nouri" userId="f01a65fbfe26d66e" providerId="LiveId" clId="{1B80DBCA-37C9-413A-8CD8-BD3BACDA0440}"/>
    <pc:docChg chg="undo redo custSel addSld delSld modSld">
      <pc:chgData name="Mohammad Nouri" userId="f01a65fbfe26d66e" providerId="LiveId" clId="{1B80DBCA-37C9-413A-8CD8-BD3BACDA0440}" dt="2025-11-19T16:41:51.501" v="11495" actId="20577"/>
      <pc:docMkLst>
        <pc:docMk/>
      </pc:docMkLst>
      <pc:sldChg chg="addSp delSp modSp mod modTransition delAnim modAnim modNotesTx">
        <pc:chgData name="Mohammad Nouri" userId="f01a65fbfe26d66e" providerId="LiveId" clId="{1B80DBCA-37C9-413A-8CD8-BD3BACDA0440}" dt="2025-11-19T15:57:21.014" v="11361"/>
        <pc:sldMkLst>
          <pc:docMk/>
          <pc:sldMk cId="2967363391" sldId="257"/>
        </pc:sldMkLst>
        <pc:spChg chg="add mod">
          <ac:chgData name="Mohammad Nouri" userId="f01a65fbfe26d66e" providerId="LiveId" clId="{1B80DBCA-37C9-413A-8CD8-BD3BACDA0440}" dt="2025-11-18T21:23:36.844" v="8478" actId="208"/>
          <ac:spMkLst>
            <pc:docMk/>
            <pc:sldMk cId="2967363391" sldId="257"/>
            <ac:spMk id="8" creationId="{96B1C34C-B64B-4BCC-60F8-058BBFB7D038}"/>
          </ac:spMkLst>
        </pc:spChg>
        <pc:spChg chg="add mod">
          <ac:chgData name="Mohammad Nouri" userId="f01a65fbfe26d66e" providerId="LiveId" clId="{1B80DBCA-37C9-413A-8CD8-BD3BACDA0440}" dt="2025-11-18T21:23:52.107" v="8479" actId="208"/>
          <ac:spMkLst>
            <pc:docMk/>
            <pc:sldMk cId="2967363391" sldId="257"/>
            <ac:spMk id="10" creationId="{868C8AA4-2267-E337-C197-B170DF7C1075}"/>
          </ac:spMkLst>
        </pc:spChg>
        <pc:spChg chg="add mod">
          <ac:chgData name="Mohammad Nouri" userId="f01a65fbfe26d66e" providerId="LiveId" clId="{1B80DBCA-37C9-413A-8CD8-BD3BACDA0440}" dt="2025-11-18T21:24:09.489" v="8480" actId="208"/>
          <ac:spMkLst>
            <pc:docMk/>
            <pc:sldMk cId="2967363391" sldId="257"/>
            <ac:spMk id="16" creationId="{4B1625B1-B785-201E-F33B-CA6E2D686CC5}"/>
          </ac:spMkLst>
        </pc:spChg>
        <pc:spChg chg="add mod">
          <ac:chgData name="Mohammad Nouri" userId="f01a65fbfe26d66e" providerId="LiveId" clId="{1B80DBCA-37C9-413A-8CD8-BD3BACDA0440}" dt="2025-11-18T21:23:26.328" v="8477" actId="207"/>
          <ac:spMkLst>
            <pc:docMk/>
            <pc:sldMk cId="2967363391" sldId="257"/>
            <ac:spMk id="24" creationId="{3D9F7F3B-C61A-4D3F-970A-2723BE7862CF}"/>
          </ac:spMkLst>
        </pc:spChg>
        <pc:spChg chg="add mod">
          <ac:chgData name="Mohammad Nouri" userId="f01a65fbfe26d66e" providerId="LiveId" clId="{1B80DBCA-37C9-413A-8CD8-BD3BACDA0440}" dt="2025-11-18T21:23:26.328" v="8477" actId="207"/>
          <ac:spMkLst>
            <pc:docMk/>
            <pc:sldMk cId="2967363391" sldId="257"/>
            <ac:spMk id="25" creationId="{D7C38085-96A0-265B-3A2D-BBB438D221E4}"/>
          </ac:spMkLst>
        </pc:spChg>
        <pc:spChg chg="add mod">
          <ac:chgData name="Mohammad Nouri" userId="f01a65fbfe26d66e" providerId="LiveId" clId="{1B80DBCA-37C9-413A-8CD8-BD3BACDA0440}" dt="2025-11-18T21:23:26.328" v="8477" actId="207"/>
          <ac:spMkLst>
            <pc:docMk/>
            <pc:sldMk cId="2967363391" sldId="257"/>
            <ac:spMk id="26" creationId="{D23ED65A-06AC-AD51-DE08-4A05D7A1CF4C}"/>
          </ac:spMkLst>
        </pc:spChg>
        <pc:spChg chg="add mod">
          <ac:chgData name="Mohammad Nouri" userId="f01a65fbfe26d66e" providerId="LiveId" clId="{1B80DBCA-37C9-413A-8CD8-BD3BACDA0440}" dt="2025-11-18T21:24:34.167" v="8487" actId="208"/>
          <ac:spMkLst>
            <pc:docMk/>
            <pc:sldMk cId="2967363391" sldId="257"/>
            <ac:spMk id="28" creationId="{FF0DAF03-8A3F-FC5B-81AF-A81170E02D21}"/>
          </ac:spMkLst>
        </pc:spChg>
        <pc:picChg chg="add del">
          <ac:chgData name="Mohammad Nouri" userId="f01a65fbfe26d66e" providerId="LiveId" clId="{1B80DBCA-37C9-413A-8CD8-BD3BACDA0440}" dt="2025-11-18T21:00:12.592" v="8247" actId="478"/>
          <ac:picMkLst>
            <pc:docMk/>
            <pc:sldMk cId="2967363391" sldId="257"/>
            <ac:picMk id="3" creationId="{5A8AD010-5EB8-6E22-99E0-53549DC8BC48}"/>
          </ac:picMkLst>
        </pc:picChg>
        <pc:picChg chg="del">
          <ac:chgData name="Mohammad Nouri" userId="f01a65fbfe26d66e" providerId="LiveId" clId="{1B80DBCA-37C9-413A-8CD8-BD3BACDA0440}" dt="2025-11-18T20:51:10.628" v="8237" actId="478"/>
          <ac:picMkLst>
            <pc:docMk/>
            <pc:sldMk cId="2967363391" sldId="257"/>
            <ac:picMk id="5" creationId="{83AC9B76-6512-DDB2-10C4-9D3ED653EA9E}"/>
          </ac:picMkLst>
        </pc:picChg>
        <pc:picChg chg="add mod">
          <ac:chgData name="Mohammad Nouri" userId="f01a65fbfe26d66e" providerId="LiveId" clId="{1B80DBCA-37C9-413A-8CD8-BD3BACDA0440}" dt="2025-11-18T21:21:02.850" v="8358" actId="1076"/>
          <ac:picMkLst>
            <pc:docMk/>
            <pc:sldMk cId="2967363391" sldId="257"/>
            <ac:picMk id="6" creationId="{DB050BCC-4687-1A4C-94CD-EF8777760C85}"/>
          </ac:picMkLst>
        </pc:picChg>
        <pc:picChg chg="del">
          <ac:chgData name="Mohammad Nouri" userId="f01a65fbfe26d66e" providerId="LiveId" clId="{1B80DBCA-37C9-413A-8CD8-BD3BACDA0440}" dt="2025-11-18T20:51:12.609" v="8238" actId="478"/>
          <ac:picMkLst>
            <pc:docMk/>
            <pc:sldMk cId="2967363391" sldId="257"/>
            <ac:picMk id="7" creationId="{1DDE848C-FCB0-DE2D-F80E-B200914B9198}"/>
          </ac:picMkLst>
        </pc:picChg>
        <pc:picChg chg="del">
          <ac:chgData name="Mohammad Nouri" userId="f01a65fbfe26d66e" providerId="LiveId" clId="{1B80DBCA-37C9-413A-8CD8-BD3BACDA0440}" dt="2025-11-18T20:51:14.228" v="8239" actId="478"/>
          <ac:picMkLst>
            <pc:docMk/>
            <pc:sldMk cId="2967363391" sldId="257"/>
            <ac:picMk id="9" creationId="{1B55A31C-D082-AA20-9DE1-EE773F72F5FC}"/>
          </ac:picMkLst>
        </pc:picChg>
        <pc:picChg chg="del">
          <ac:chgData name="Mohammad Nouri" userId="f01a65fbfe26d66e" providerId="LiveId" clId="{1B80DBCA-37C9-413A-8CD8-BD3BACDA0440}" dt="2025-11-18T20:51:18.213" v="8240" actId="478"/>
          <ac:picMkLst>
            <pc:docMk/>
            <pc:sldMk cId="2967363391" sldId="257"/>
            <ac:picMk id="27" creationId="{099A5F81-4602-E9F2-32C8-8C0633E7F406}"/>
          </ac:picMkLst>
        </pc:picChg>
        <pc:cxnChg chg="add mod">
          <ac:chgData name="Mohammad Nouri" userId="f01a65fbfe26d66e" providerId="LiveId" clId="{1B80DBCA-37C9-413A-8CD8-BD3BACDA0440}" dt="2025-11-18T21:23:36.844" v="8478" actId="208"/>
          <ac:cxnSpMkLst>
            <pc:docMk/>
            <pc:sldMk cId="2967363391" sldId="257"/>
            <ac:cxnSpMk id="12" creationId="{94826440-91E2-3312-E2B8-BA07D12E7FBD}"/>
          </ac:cxnSpMkLst>
        </pc:cxnChg>
        <pc:cxnChg chg="add mod">
          <ac:chgData name="Mohammad Nouri" userId="f01a65fbfe26d66e" providerId="LiveId" clId="{1B80DBCA-37C9-413A-8CD8-BD3BACDA0440}" dt="2025-11-18T21:23:52.107" v="8479" actId="208"/>
          <ac:cxnSpMkLst>
            <pc:docMk/>
            <pc:sldMk cId="2967363391" sldId="257"/>
            <ac:cxnSpMk id="14" creationId="{79FCE49B-731C-FAFE-2427-0B0BA691B4ED}"/>
          </ac:cxnSpMkLst>
        </pc:cxnChg>
        <pc:cxnChg chg="add mod">
          <ac:chgData name="Mohammad Nouri" userId="f01a65fbfe26d66e" providerId="LiveId" clId="{1B80DBCA-37C9-413A-8CD8-BD3BACDA0440}" dt="2025-11-18T21:24:15.451" v="8483" actId="1076"/>
          <ac:cxnSpMkLst>
            <pc:docMk/>
            <pc:sldMk cId="2967363391" sldId="257"/>
            <ac:cxnSpMk id="17" creationId="{B02F1AA4-A0BA-C2BD-401A-80C6F96D83E7}"/>
          </ac:cxnSpMkLst>
        </pc:cxnChg>
        <pc:cxnChg chg="add mod">
          <ac:chgData name="Mohammad Nouri" userId="f01a65fbfe26d66e" providerId="LiveId" clId="{1B80DBCA-37C9-413A-8CD8-BD3BACDA0440}" dt="2025-11-18T21:24:34.167" v="8487" actId="208"/>
          <ac:cxnSpMkLst>
            <pc:docMk/>
            <pc:sldMk cId="2967363391" sldId="257"/>
            <ac:cxnSpMk id="21" creationId="{709A17E3-237F-AA69-9E02-B20303960D76}"/>
          </ac:cxnSpMkLst>
        </pc:cxnChg>
        <pc:cxnChg chg="add mod">
          <ac:chgData name="Mohammad Nouri" userId="f01a65fbfe26d66e" providerId="LiveId" clId="{1B80DBCA-37C9-413A-8CD8-BD3BACDA0440}" dt="2025-11-18T21:25:02.938" v="8494" actId="208"/>
          <ac:cxnSpMkLst>
            <pc:docMk/>
            <pc:sldMk cId="2967363391" sldId="257"/>
            <ac:cxnSpMk id="31" creationId="{D60C577A-EBA2-1A53-7D06-D3E0AD5E2460}"/>
          </ac:cxnSpMkLst>
        </pc:cxnChg>
        <pc:cxnChg chg="add mod">
          <ac:chgData name="Mohammad Nouri" userId="f01a65fbfe26d66e" providerId="LiveId" clId="{1B80DBCA-37C9-413A-8CD8-BD3BACDA0440}" dt="2025-11-18T21:25:02.938" v="8494" actId="208"/>
          <ac:cxnSpMkLst>
            <pc:docMk/>
            <pc:sldMk cId="2967363391" sldId="257"/>
            <ac:cxnSpMk id="34" creationId="{7B1AD23E-82EE-C0C6-C56E-CE0D4C34039E}"/>
          </ac:cxnSpMkLst>
        </pc:cxnChg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2681530452" sldId="258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3739646108" sldId="259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2560917286" sldId="260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614043515" sldId="261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1296390088" sldId="262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318266652" sldId="263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2231972992" sldId="264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2088805226" sldId="265"/>
        </pc:sldMkLst>
      </pc:sldChg>
      <pc:sldChg chg="del">
        <pc:chgData name="Mohammad Nouri" userId="f01a65fbfe26d66e" providerId="LiveId" clId="{1B80DBCA-37C9-413A-8CD8-BD3BACDA0440}" dt="2025-11-18T20:51:51.343" v="8243" actId="47"/>
        <pc:sldMkLst>
          <pc:docMk/>
          <pc:sldMk cId="2467281249" sldId="266"/>
        </pc:sldMkLst>
      </pc:sldChg>
      <pc:sldChg chg="addSp delSp modSp new mod modTransition delAnim modAnim modNotesTx">
        <pc:chgData name="Mohammad Nouri" userId="f01a65fbfe26d66e" providerId="LiveId" clId="{1B80DBCA-37C9-413A-8CD8-BD3BACDA0440}" dt="2025-11-19T16:41:51.501" v="11495" actId="20577"/>
        <pc:sldMkLst>
          <pc:docMk/>
          <pc:sldMk cId="3998589637" sldId="267"/>
        </pc:sldMkLst>
        <pc:spChg chg="mod">
          <ac:chgData name="Mohammad Nouri" userId="f01a65fbfe26d66e" providerId="LiveId" clId="{1B80DBCA-37C9-413A-8CD8-BD3BACDA0440}" dt="2025-11-18T20:49:43.515" v="8236" actId="120"/>
          <ac:spMkLst>
            <pc:docMk/>
            <pc:sldMk cId="3998589637" sldId="267"/>
            <ac:spMk id="3" creationId="{02391963-6F39-FAE9-92F3-616084A9462D}"/>
          </ac:spMkLst>
        </pc:spChg>
        <pc:picChg chg="del">
          <ac:chgData name="Mohammad Nouri" userId="f01a65fbfe26d66e" providerId="LiveId" clId="{1B80DBCA-37C9-413A-8CD8-BD3BACDA0440}" dt="2025-11-18T20:44:41.721" v="8220" actId="478"/>
          <ac:picMkLst>
            <pc:docMk/>
            <pc:sldMk cId="3998589637" sldId="267"/>
            <ac:picMk id="12" creationId="{4215025C-AC4D-86A5-6EE6-346CE5EA7161}"/>
          </ac:picMkLst>
        </pc:picChg>
      </pc:sldChg>
      <pc:sldChg chg="addSp delSp modSp new mod modTransition modAnim">
        <pc:chgData name="Mohammad Nouri" userId="f01a65fbfe26d66e" providerId="LiveId" clId="{1B80DBCA-37C9-413A-8CD8-BD3BACDA0440}" dt="2025-11-19T15:58:01.575" v="11364"/>
        <pc:sldMkLst>
          <pc:docMk/>
          <pc:sldMk cId="3984896195" sldId="268"/>
        </pc:sldMkLst>
        <pc:spChg chg="del">
          <ac:chgData name="Mohammad Nouri" userId="f01a65fbfe26d66e" providerId="LiveId" clId="{1B80DBCA-37C9-413A-8CD8-BD3BACDA0440}" dt="2025-11-18T20:52:03.372" v="8246" actId="478"/>
          <ac:spMkLst>
            <pc:docMk/>
            <pc:sldMk cId="3984896195" sldId="268"/>
            <ac:spMk id="2" creationId="{802CB346-F8CA-FB59-8084-86310DC75A5A}"/>
          </ac:spMkLst>
        </pc:spChg>
        <pc:spChg chg="del">
          <ac:chgData name="Mohammad Nouri" userId="f01a65fbfe26d66e" providerId="LiveId" clId="{1B80DBCA-37C9-413A-8CD8-BD3BACDA0440}" dt="2025-11-18T20:52:01.349" v="8245" actId="478"/>
          <ac:spMkLst>
            <pc:docMk/>
            <pc:sldMk cId="3984896195" sldId="268"/>
            <ac:spMk id="3" creationId="{AC2573B9-7915-358E-28DA-5B825E35C174}"/>
          </ac:spMkLst>
        </pc:spChg>
        <pc:spChg chg="add mod">
          <ac:chgData name="Mohammad Nouri" userId="f01a65fbfe26d66e" providerId="LiveId" clId="{1B80DBCA-37C9-413A-8CD8-BD3BACDA0440}" dt="2025-11-18T21:29:24.996" v="8528" actId="207"/>
          <ac:spMkLst>
            <pc:docMk/>
            <pc:sldMk cId="3984896195" sldId="268"/>
            <ac:spMk id="7" creationId="{C4132273-BAEC-4D81-F477-4EFD93FC0644}"/>
          </ac:spMkLst>
        </pc:spChg>
        <pc:spChg chg="add mod">
          <ac:chgData name="Mohammad Nouri" userId="f01a65fbfe26d66e" providerId="LiveId" clId="{1B80DBCA-37C9-413A-8CD8-BD3BACDA0440}" dt="2025-11-18T21:29:14.494" v="8526" actId="207"/>
          <ac:spMkLst>
            <pc:docMk/>
            <pc:sldMk cId="3984896195" sldId="268"/>
            <ac:spMk id="9" creationId="{1E8AC5E2-A317-991C-3AA1-F366D54A34B8}"/>
          </ac:spMkLst>
        </pc:spChg>
        <pc:spChg chg="add">
          <ac:chgData name="Mohammad Nouri" userId="f01a65fbfe26d66e" providerId="LiveId" clId="{1B80DBCA-37C9-413A-8CD8-BD3BACDA0440}" dt="2025-11-18T21:26:42.313" v="8495"/>
          <ac:spMkLst>
            <pc:docMk/>
            <pc:sldMk cId="3984896195" sldId="268"/>
            <ac:spMk id="10" creationId="{41783FBA-91FC-B22D-D930-E002301741CB}"/>
          </ac:spMkLst>
        </pc:spChg>
        <pc:spChg chg="add">
          <ac:chgData name="Mohammad Nouri" userId="f01a65fbfe26d66e" providerId="LiveId" clId="{1B80DBCA-37C9-413A-8CD8-BD3BACDA0440}" dt="2025-11-18T21:26:50.620" v="8496"/>
          <ac:spMkLst>
            <pc:docMk/>
            <pc:sldMk cId="3984896195" sldId="268"/>
            <ac:spMk id="11" creationId="{4011E035-C946-EADA-0070-95EDBB68F9AC}"/>
          </ac:spMkLst>
        </pc:spChg>
        <pc:spChg chg="add">
          <ac:chgData name="Mohammad Nouri" userId="f01a65fbfe26d66e" providerId="LiveId" clId="{1B80DBCA-37C9-413A-8CD8-BD3BACDA0440}" dt="2025-11-18T21:27:01.240" v="8500"/>
          <ac:spMkLst>
            <pc:docMk/>
            <pc:sldMk cId="3984896195" sldId="268"/>
            <ac:spMk id="12" creationId="{7942231A-C534-A846-BCD0-9ED6BD980CE7}"/>
          </ac:spMkLst>
        </pc:spChg>
        <pc:spChg chg="add mod">
          <ac:chgData name="Mohammad Nouri" userId="f01a65fbfe26d66e" providerId="LiveId" clId="{1B80DBCA-37C9-413A-8CD8-BD3BACDA0440}" dt="2025-11-18T21:29:33.966" v="8533" actId="21"/>
          <ac:spMkLst>
            <pc:docMk/>
            <pc:sldMk cId="3984896195" sldId="268"/>
            <ac:spMk id="14" creationId="{31A0F581-068A-C7E5-923D-5AA193BF4F86}"/>
          </ac:spMkLst>
        </pc:spChg>
        <pc:picChg chg="add mod">
          <ac:chgData name="Mohammad Nouri" userId="f01a65fbfe26d66e" providerId="LiveId" clId="{1B80DBCA-37C9-413A-8CD8-BD3BACDA0440}" dt="2025-11-18T21:01:02.243" v="8250" actId="1076"/>
          <ac:picMkLst>
            <pc:docMk/>
            <pc:sldMk cId="3984896195" sldId="268"/>
            <ac:picMk id="5" creationId="{6A963161-FE5A-8EB9-832E-AF29F38A5767}"/>
          </ac:picMkLst>
        </pc:picChg>
      </pc:sldChg>
      <pc:sldChg chg="addSp delSp modSp new mod modTransition modAnim">
        <pc:chgData name="Mohammad Nouri" userId="f01a65fbfe26d66e" providerId="LiveId" clId="{1B80DBCA-37C9-413A-8CD8-BD3BACDA0440}" dt="2025-11-19T15:59:34.744" v="11377"/>
        <pc:sldMkLst>
          <pc:docMk/>
          <pc:sldMk cId="1033280817" sldId="269"/>
        </pc:sldMkLst>
        <pc:spChg chg="del">
          <ac:chgData name="Mohammad Nouri" userId="f01a65fbfe26d66e" providerId="LiveId" clId="{1B80DBCA-37C9-413A-8CD8-BD3BACDA0440}" dt="2025-11-18T21:06:55.685" v="8271" actId="478"/>
          <ac:spMkLst>
            <pc:docMk/>
            <pc:sldMk cId="1033280817" sldId="269"/>
            <ac:spMk id="2" creationId="{D6B77D35-D620-7ADA-127E-D29B7020D6A0}"/>
          </ac:spMkLst>
        </pc:spChg>
        <pc:spChg chg="del">
          <ac:chgData name="Mohammad Nouri" userId="f01a65fbfe26d66e" providerId="LiveId" clId="{1B80DBCA-37C9-413A-8CD8-BD3BACDA0440}" dt="2025-11-18T21:06:54.020" v="8270" actId="478"/>
          <ac:spMkLst>
            <pc:docMk/>
            <pc:sldMk cId="1033280817" sldId="269"/>
            <ac:spMk id="3" creationId="{49CEC0A3-788F-6BA2-577A-1F76C8C06001}"/>
          </ac:spMkLst>
        </pc:spChg>
        <pc:spChg chg="add mod">
          <ac:chgData name="Mohammad Nouri" userId="f01a65fbfe26d66e" providerId="LiveId" clId="{1B80DBCA-37C9-413A-8CD8-BD3BACDA0440}" dt="2025-11-18T21:17:00.575" v="8308" actId="113"/>
          <ac:spMkLst>
            <pc:docMk/>
            <pc:sldMk cId="1033280817" sldId="269"/>
            <ac:spMk id="6" creationId="{9A1BFA77-2019-E7F4-FA7A-5DCFDEA82165}"/>
          </ac:spMkLst>
        </pc:spChg>
        <pc:spChg chg="add mod">
          <ac:chgData name="Mohammad Nouri" userId="f01a65fbfe26d66e" providerId="LiveId" clId="{1B80DBCA-37C9-413A-8CD8-BD3BACDA0440}" dt="2025-11-18T21:29:59.154" v="8536" actId="1076"/>
          <ac:spMkLst>
            <pc:docMk/>
            <pc:sldMk cId="1033280817" sldId="269"/>
            <ac:spMk id="8" creationId="{A312C9DB-D966-3EB4-5650-F3F7FC3C0606}"/>
          </ac:spMkLst>
        </pc:spChg>
        <pc:spChg chg="add mod">
          <ac:chgData name="Mohammad Nouri" userId="f01a65fbfe26d66e" providerId="LiveId" clId="{1B80DBCA-37C9-413A-8CD8-BD3BACDA0440}" dt="2025-11-18T21:30:05.737" v="8539" actId="1076"/>
          <ac:spMkLst>
            <pc:docMk/>
            <pc:sldMk cId="1033280817" sldId="269"/>
            <ac:spMk id="9" creationId="{0B7C2F6E-27AB-E339-C4AC-2CCBCE103177}"/>
          </ac:spMkLst>
        </pc:spChg>
        <pc:spChg chg="add mod">
          <ac:chgData name="Mohammad Nouri" userId="f01a65fbfe26d66e" providerId="LiveId" clId="{1B80DBCA-37C9-413A-8CD8-BD3BACDA0440}" dt="2025-11-18T21:31:25.071" v="8558" actId="1037"/>
          <ac:spMkLst>
            <pc:docMk/>
            <pc:sldMk cId="1033280817" sldId="269"/>
            <ac:spMk id="10" creationId="{86ED157D-D0C0-B435-E769-C7530F31125C}"/>
          </ac:spMkLst>
        </pc:spChg>
        <pc:spChg chg="add mod">
          <ac:chgData name="Mohammad Nouri" userId="f01a65fbfe26d66e" providerId="LiveId" clId="{1B80DBCA-37C9-413A-8CD8-BD3BACDA0440}" dt="2025-11-18T21:33:11.070" v="8706" actId="20577"/>
          <ac:spMkLst>
            <pc:docMk/>
            <pc:sldMk cId="1033280817" sldId="269"/>
            <ac:spMk id="11" creationId="{E7C2572E-BE2F-49DD-AE4B-F9016B6C307E}"/>
          </ac:spMkLst>
        </pc:spChg>
        <pc:spChg chg="add mod">
          <ac:chgData name="Mohammad Nouri" userId="f01a65fbfe26d66e" providerId="LiveId" clId="{1B80DBCA-37C9-413A-8CD8-BD3BACDA0440}" dt="2025-11-18T21:33:13.208" v="8707" actId="20577"/>
          <ac:spMkLst>
            <pc:docMk/>
            <pc:sldMk cId="1033280817" sldId="269"/>
            <ac:spMk id="12" creationId="{67ACD842-6CE5-FC24-0A68-0DC26EBA8BDA}"/>
          </ac:spMkLst>
        </pc:spChg>
        <pc:spChg chg="add mod">
          <ac:chgData name="Mohammad Nouri" userId="f01a65fbfe26d66e" providerId="LiveId" clId="{1B80DBCA-37C9-413A-8CD8-BD3BACDA0440}" dt="2025-11-18T21:33:28.959" v="8708" actId="20577"/>
          <ac:spMkLst>
            <pc:docMk/>
            <pc:sldMk cId="1033280817" sldId="269"/>
            <ac:spMk id="13" creationId="{A4A03A43-2B4F-9A87-76B2-2C70618582FF}"/>
          </ac:spMkLst>
        </pc:spChg>
        <pc:spChg chg="add mod">
          <ac:chgData name="Mohammad Nouri" userId="f01a65fbfe26d66e" providerId="LiveId" clId="{1B80DBCA-37C9-413A-8CD8-BD3BACDA0440}" dt="2025-11-18T21:33:31.635" v="8709" actId="20577"/>
          <ac:spMkLst>
            <pc:docMk/>
            <pc:sldMk cId="1033280817" sldId="269"/>
            <ac:spMk id="14" creationId="{24C08951-E939-EABE-590E-2F3DC9919C0A}"/>
          </ac:spMkLst>
        </pc:spChg>
        <pc:spChg chg="add mod">
          <ac:chgData name="Mohammad Nouri" userId="f01a65fbfe26d66e" providerId="LiveId" clId="{1B80DBCA-37C9-413A-8CD8-BD3BACDA0440}" dt="2025-11-18T21:33:37.529" v="8710" actId="20577"/>
          <ac:spMkLst>
            <pc:docMk/>
            <pc:sldMk cId="1033280817" sldId="269"/>
            <ac:spMk id="15" creationId="{BC11279D-156A-8171-78AB-572A189BDE0C}"/>
          </ac:spMkLst>
        </pc:spChg>
        <pc:spChg chg="add mod">
          <ac:chgData name="Mohammad Nouri" userId="f01a65fbfe26d66e" providerId="LiveId" clId="{1B80DBCA-37C9-413A-8CD8-BD3BACDA0440}" dt="2025-11-18T21:33:40.073" v="8711" actId="20577"/>
          <ac:spMkLst>
            <pc:docMk/>
            <pc:sldMk cId="1033280817" sldId="269"/>
            <ac:spMk id="16" creationId="{C46711B2-4A68-DD34-3C17-C33FDE6AF918}"/>
          </ac:spMkLst>
        </pc:spChg>
        <pc:spChg chg="add mod">
          <ac:chgData name="Mohammad Nouri" userId="f01a65fbfe26d66e" providerId="LiveId" clId="{1B80DBCA-37C9-413A-8CD8-BD3BACDA0440}" dt="2025-11-18T21:33:44.821" v="8712" actId="20577"/>
          <ac:spMkLst>
            <pc:docMk/>
            <pc:sldMk cId="1033280817" sldId="269"/>
            <ac:spMk id="17" creationId="{968BAAB7-0956-9700-332E-1CB096AC98F5}"/>
          </ac:spMkLst>
        </pc:spChg>
        <pc:spChg chg="add mod">
          <ac:chgData name="Mohammad Nouri" userId="f01a65fbfe26d66e" providerId="LiveId" clId="{1B80DBCA-37C9-413A-8CD8-BD3BACDA0440}" dt="2025-11-18T21:33:49.118" v="8713" actId="20577"/>
          <ac:spMkLst>
            <pc:docMk/>
            <pc:sldMk cId="1033280817" sldId="269"/>
            <ac:spMk id="18" creationId="{63CF5E82-280C-F2A5-F3EB-68C31232EE78}"/>
          </ac:spMkLst>
        </pc:spChg>
        <pc:spChg chg="add mod">
          <ac:chgData name="Mohammad Nouri" userId="f01a65fbfe26d66e" providerId="LiveId" clId="{1B80DBCA-37C9-413A-8CD8-BD3BACDA0440}" dt="2025-11-18T21:33:53.797" v="8715" actId="20577"/>
          <ac:spMkLst>
            <pc:docMk/>
            <pc:sldMk cId="1033280817" sldId="269"/>
            <ac:spMk id="19" creationId="{F877B4C1-0825-FDB8-EA9C-B384C38C37F5}"/>
          </ac:spMkLst>
        </pc:spChg>
        <pc:spChg chg="add mod">
          <ac:chgData name="Mohammad Nouri" userId="f01a65fbfe26d66e" providerId="LiveId" clId="{1B80DBCA-37C9-413A-8CD8-BD3BACDA0440}" dt="2025-11-18T21:33:57.443" v="8717" actId="20577"/>
          <ac:spMkLst>
            <pc:docMk/>
            <pc:sldMk cId="1033280817" sldId="269"/>
            <ac:spMk id="20" creationId="{3775D761-9127-4A2E-4765-B1EC82A00443}"/>
          </ac:spMkLst>
        </pc:spChg>
        <pc:spChg chg="mod">
          <ac:chgData name="Mohammad Nouri" userId="f01a65fbfe26d66e" providerId="LiveId" clId="{1B80DBCA-37C9-413A-8CD8-BD3BACDA0440}" dt="2025-11-18T21:34:07.567" v="8719" actId="20577"/>
          <ac:spMkLst>
            <pc:docMk/>
            <pc:sldMk cId="1033280817" sldId="269"/>
            <ac:spMk id="21" creationId="{0676623A-27B2-28E0-64D1-46219E1713B4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2" creationId="{6FF8DE01-DBA8-0580-83D7-7AD09A8DD882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3" creationId="{A6451198-0F0A-9092-C0E9-FBF2D79B2601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4" creationId="{61863180-1390-82B0-6D27-AD7A6248922A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5" creationId="{74A7D99A-C8AB-A357-7DF4-B3528EF12FCB}"/>
          </ac:spMkLst>
        </pc:spChg>
        <pc:spChg chg="mod">
          <ac:chgData name="Mohammad Nouri" userId="f01a65fbfe26d66e" providerId="LiveId" clId="{1B80DBCA-37C9-413A-8CD8-BD3BACDA0440}" dt="2025-11-18T21:34:18.145" v="8729" actId="20577"/>
          <ac:spMkLst>
            <pc:docMk/>
            <pc:sldMk cId="1033280817" sldId="269"/>
            <ac:spMk id="26" creationId="{D9177E34-1598-EE5B-8E38-F99DB0A9B857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7" creationId="{F64034F7-D3F7-3772-9F82-60D8ACE568A0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8" creationId="{18E1B6EE-ED05-8766-2D73-DE3D51E239EB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29" creationId="{89086225-7A42-C6D4-1349-4DEA8DC01590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30" creationId="{A360A72D-C34E-6A1D-E105-5111CEB19C76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31" creationId="{5791DAA3-F166-A351-DF22-3ED30B9751FD}"/>
          </ac:spMkLst>
        </pc:spChg>
        <pc:spChg chg="add mod">
          <ac:chgData name="Mohammad Nouri" userId="f01a65fbfe26d66e" providerId="LiveId" clId="{1B80DBCA-37C9-413A-8CD8-BD3BACDA0440}" dt="2025-11-18T21:34:49.981" v="8772" actId="1037"/>
          <ac:spMkLst>
            <pc:docMk/>
            <pc:sldMk cId="1033280817" sldId="269"/>
            <ac:spMk id="32" creationId="{F0E06F67-F9C0-E0A3-181C-06FC2C3E6217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3" creationId="{EEA654F8-0A3F-77C5-7E91-47D39FA8472F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4" creationId="{02DE8A4B-2EF1-5FE1-D214-17C5FF6B8A7F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5" creationId="{904EFC1A-80CD-970C-456E-87BF1F101573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6" creationId="{9E5D6334-1703-859C-6184-20406246EA24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7" creationId="{8BE5C3FE-AA5E-AE31-5716-A35ED4A6945C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38" creationId="{BE1608F8-38A8-CD65-D5D5-6C184082FB22}"/>
          </ac:spMkLst>
        </pc:spChg>
        <pc:spChg chg="mod">
          <ac:chgData name="Mohammad Nouri" userId="f01a65fbfe26d66e" providerId="LiveId" clId="{1B80DBCA-37C9-413A-8CD8-BD3BACDA0440}" dt="2025-11-18T21:35:24.727" v="8779" actId="20577"/>
          <ac:spMkLst>
            <pc:docMk/>
            <pc:sldMk cId="1033280817" sldId="269"/>
            <ac:spMk id="39" creationId="{415CF48F-ACA3-C2E4-336E-A48BA39CCE97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40" creationId="{4F200A41-2D2A-BCFC-2905-C1ED4FDB8FEA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41" creationId="{3F3852EF-2270-5252-FB27-694CB062A52C}"/>
          </ac:spMkLst>
        </pc:spChg>
        <pc:spChg chg="mod">
          <ac:chgData name="Mohammad Nouri" userId="f01a65fbfe26d66e" providerId="LiveId" clId="{1B80DBCA-37C9-413A-8CD8-BD3BACDA0440}" dt="2025-11-18T21:35:32.350" v="8782" actId="20577"/>
          <ac:spMkLst>
            <pc:docMk/>
            <pc:sldMk cId="1033280817" sldId="269"/>
            <ac:spMk id="42" creationId="{29BC06CA-7557-AB88-0218-9CE5DB22673A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43" creationId="{D9281AB4-2C23-38E4-1739-212FB5EC96C3}"/>
          </ac:spMkLst>
        </pc:spChg>
        <pc:spChg chg="add mod">
          <ac:chgData name="Mohammad Nouri" userId="f01a65fbfe26d66e" providerId="LiveId" clId="{1B80DBCA-37C9-413A-8CD8-BD3BACDA0440}" dt="2025-11-18T21:35:49.045" v="8799" actId="1037"/>
          <ac:spMkLst>
            <pc:docMk/>
            <pc:sldMk cId="1033280817" sldId="269"/>
            <ac:spMk id="44" creationId="{2C230C60-6763-FC5A-EA64-1E6078FCA1C8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45" creationId="{F69C2BC6-9B78-BA95-082E-DA36B02A3D20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46" creationId="{ADF3B84E-F75B-5399-C680-F9AA9EFD4848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47" creationId="{F951C0AA-4D3D-6BC7-763A-6CBAA74616C6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48" creationId="{A8471B9E-9BAA-5DD2-7821-F077BC829109}"/>
          </ac:spMkLst>
        </pc:spChg>
        <pc:spChg chg="mod">
          <ac:chgData name="Mohammad Nouri" userId="f01a65fbfe26d66e" providerId="LiveId" clId="{1B80DBCA-37C9-413A-8CD8-BD3BACDA0440}" dt="2025-11-18T21:36:07.223" v="8804" actId="20577"/>
          <ac:spMkLst>
            <pc:docMk/>
            <pc:sldMk cId="1033280817" sldId="269"/>
            <ac:spMk id="49" creationId="{EAEAD361-15EB-E963-D5CE-DCF026B98098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0" creationId="{B74D4D24-1932-659C-393A-BC3509D7929C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1" creationId="{92BD88F3-FDB2-EB69-6FCC-E9E5208B4FB3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2" creationId="{1DC73843-F1E5-39ED-149A-0117D914ECF1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3" creationId="{81503CCC-086C-E6F7-1465-FEFA31F9BE4B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4" creationId="{48EDAF66-DC1B-A8B8-8D2B-96F68F9DB8F1}"/>
          </ac:spMkLst>
        </pc:spChg>
        <pc:spChg chg="mod">
          <ac:chgData name="Mohammad Nouri" userId="f01a65fbfe26d66e" providerId="LiveId" clId="{1B80DBCA-37C9-413A-8CD8-BD3BACDA0440}" dt="2025-11-18T21:36:16.744" v="8810" actId="20577"/>
          <ac:spMkLst>
            <pc:docMk/>
            <pc:sldMk cId="1033280817" sldId="269"/>
            <ac:spMk id="55" creationId="{93C4A852-4296-1BB8-9937-3CE6BCBC1143}"/>
          </ac:spMkLst>
        </pc:spChg>
        <pc:spChg chg="add mod">
          <ac:chgData name="Mohammad Nouri" userId="f01a65fbfe26d66e" providerId="LiveId" clId="{1B80DBCA-37C9-413A-8CD8-BD3BACDA0440}" dt="2025-11-18T21:36:26.294" v="8813" actId="14100"/>
          <ac:spMkLst>
            <pc:docMk/>
            <pc:sldMk cId="1033280817" sldId="269"/>
            <ac:spMk id="56" creationId="{499866BE-57C3-5AD4-48AC-55C9526254F3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57" creationId="{E6FE0F2E-2999-9679-6233-E4E73839712E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58" creationId="{9AC48B1A-791F-F22B-1EB5-43327519047D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59" creationId="{E706AFE0-41D2-BF39-2478-EEAEE1154B51}"/>
          </ac:spMkLst>
        </pc:spChg>
        <pc:spChg chg="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60" creationId="{57BB9EF7-824E-F843-142B-D9E062ED13E9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61" creationId="{14F01BF5-DBE6-37BB-DD93-6F0AE4F207DE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62" creationId="{6AB39567-EBF1-1B17-59B2-A436E4FD96BE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63" creationId="{8EC75E65-52BE-0287-5969-885A318CF6B7}"/>
          </ac:spMkLst>
        </pc:spChg>
        <pc:spChg chg="add mod">
          <ac:chgData name="Mohammad Nouri" userId="f01a65fbfe26d66e" providerId="LiveId" clId="{1B80DBCA-37C9-413A-8CD8-BD3BACDA0440}" dt="2025-11-18T21:39:07.588" v="8883" actId="1038"/>
          <ac:spMkLst>
            <pc:docMk/>
            <pc:sldMk cId="1033280817" sldId="269"/>
            <ac:spMk id="64" creationId="{20EFEDB4-FEAF-EA42-A09A-3B705F7B2964}"/>
          </ac:spMkLst>
        </pc:spChg>
        <pc:spChg chg="add mod">
          <ac:chgData name="Mohammad Nouri" userId="f01a65fbfe26d66e" providerId="LiveId" clId="{1B80DBCA-37C9-413A-8CD8-BD3BACDA0440}" dt="2025-11-18T21:38:56.540" v="8871" actId="1038"/>
          <ac:spMkLst>
            <pc:docMk/>
            <pc:sldMk cId="1033280817" sldId="269"/>
            <ac:spMk id="65" creationId="{02C996F0-35DB-A4FB-281B-E0191DF950EA}"/>
          </ac:spMkLst>
        </pc:spChg>
        <pc:spChg chg="mod">
          <ac:chgData name="Mohammad Nouri" userId="f01a65fbfe26d66e" providerId="LiveId" clId="{1B80DBCA-37C9-413A-8CD8-BD3BACDA0440}" dt="2025-11-18T21:38:56.540" v="8871" actId="1038"/>
          <ac:spMkLst>
            <pc:docMk/>
            <pc:sldMk cId="1033280817" sldId="269"/>
            <ac:spMk id="66" creationId="{352B2470-AA06-9225-08EC-75E8BEA083B5}"/>
          </ac:spMkLst>
        </pc:spChg>
        <pc:spChg chg="add mod">
          <ac:chgData name="Mohammad Nouri" userId="f01a65fbfe26d66e" providerId="LiveId" clId="{1B80DBCA-37C9-413A-8CD8-BD3BACDA0440}" dt="2025-11-18T21:38:56.540" v="8871" actId="1038"/>
          <ac:spMkLst>
            <pc:docMk/>
            <pc:sldMk cId="1033280817" sldId="269"/>
            <ac:spMk id="67" creationId="{847D076D-268E-19F1-BD0E-34B56E42C3EF}"/>
          </ac:spMkLst>
        </pc:spChg>
        <pc:spChg chg="add mod">
          <ac:chgData name="Mohammad Nouri" userId="f01a65fbfe26d66e" providerId="LiveId" clId="{1B80DBCA-37C9-413A-8CD8-BD3BACDA0440}" dt="2025-11-18T21:38:56.540" v="8871" actId="1038"/>
          <ac:spMkLst>
            <pc:docMk/>
            <pc:sldMk cId="1033280817" sldId="269"/>
            <ac:spMk id="68" creationId="{06757B9D-558D-F262-4BA5-D8897E3D93E8}"/>
          </ac:spMkLst>
        </pc:spChg>
        <pc:spChg chg="add mod">
          <ac:chgData name="Mohammad Nouri" userId="f01a65fbfe26d66e" providerId="LiveId" clId="{1B80DBCA-37C9-413A-8CD8-BD3BACDA0440}" dt="2025-11-18T21:32:46.746" v="8681" actId="20577"/>
          <ac:spMkLst>
            <pc:docMk/>
            <pc:sldMk cId="1033280817" sldId="269"/>
            <ac:spMk id="69" creationId="{4D08ED26-7FDD-0C8C-035F-609F16357109}"/>
          </ac:spMkLst>
        </pc:spChg>
        <pc:spChg chg="add mod">
          <ac:chgData name="Mohammad Nouri" userId="f01a65fbfe26d66e" providerId="LiveId" clId="{1B80DBCA-37C9-413A-8CD8-BD3BACDA0440}" dt="2025-11-18T21:32:49.898" v="8683" actId="20577"/>
          <ac:spMkLst>
            <pc:docMk/>
            <pc:sldMk cId="1033280817" sldId="269"/>
            <ac:spMk id="70" creationId="{7BE35186-8CCD-9401-F33F-9D0E892DEC67}"/>
          </ac:spMkLst>
        </pc:spChg>
        <pc:spChg chg="add mod">
          <ac:chgData name="Mohammad Nouri" userId="f01a65fbfe26d66e" providerId="LiveId" clId="{1B80DBCA-37C9-413A-8CD8-BD3BACDA0440}" dt="2025-11-18T21:32:51.089" v="8685" actId="20577"/>
          <ac:spMkLst>
            <pc:docMk/>
            <pc:sldMk cId="1033280817" sldId="269"/>
            <ac:spMk id="71" creationId="{D3170719-4CA4-A3D8-98EB-1755FF3C195B}"/>
          </ac:spMkLst>
        </pc:spChg>
        <pc:spChg chg="mod">
          <ac:chgData name="Mohammad Nouri" userId="f01a65fbfe26d66e" providerId="LiveId" clId="{1B80DBCA-37C9-413A-8CD8-BD3BACDA0440}" dt="2025-11-18T21:32:52.235" v="8687" actId="20577"/>
          <ac:spMkLst>
            <pc:docMk/>
            <pc:sldMk cId="1033280817" sldId="269"/>
            <ac:spMk id="72" creationId="{8C3FE9DF-EF5F-9944-BD49-FAB18BA44D18}"/>
          </ac:spMkLst>
        </pc:spChg>
        <pc:spChg chg="mod">
          <ac:chgData name="Mohammad Nouri" userId="f01a65fbfe26d66e" providerId="LiveId" clId="{1B80DBCA-37C9-413A-8CD8-BD3BACDA0440}" dt="2025-11-18T21:32:53.136" v="8689" actId="20577"/>
          <ac:spMkLst>
            <pc:docMk/>
            <pc:sldMk cId="1033280817" sldId="269"/>
            <ac:spMk id="73" creationId="{E151A0A6-8BC2-96ED-87CD-65BD36272029}"/>
          </ac:spMkLst>
        </pc:spChg>
        <pc:spChg chg="add mod">
          <ac:chgData name="Mohammad Nouri" userId="f01a65fbfe26d66e" providerId="LiveId" clId="{1B80DBCA-37C9-413A-8CD8-BD3BACDA0440}" dt="2025-11-18T21:32:55.140" v="8693" actId="20577"/>
          <ac:spMkLst>
            <pc:docMk/>
            <pc:sldMk cId="1033280817" sldId="269"/>
            <ac:spMk id="74" creationId="{13864BD3-FE3E-D532-2E50-EDDC1897DFD5}"/>
          </ac:spMkLst>
        </pc:spChg>
        <pc:spChg chg="add mod">
          <ac:chgData name="Mohammad Nouri" userId="f01a65fbfe26d66e" providerId="LiveId" clId="{1B80DBCA-37C9-413A-8CD8-BD3BACDA0440}" dt="2025-11-18T21:32:56.624" v="8695" actId="20577"/>
          <ac:spMkLst>
            <pc:docMk/>
            <pc:sldMk cId="1033280817" sldId="269"/>
            <ac:spMk id="75" creationId="{7969860B-1788-1097-F1E6-04F9CF3B3587}"/>
          </ac:spMkLst>
        </pc:spChg>
        <pc:spChg chg="add mod">
          <ac:chgData name="Mohammad Nouri" userId="f01a65fbfe26d66e" providerId="LiveId" clId="{1B80DBCA-37C9-413A-8CD8-BD3BACDA0440}" dt="2025-11-18T21:32:57.568" v="8697" actId="20577"/>
          <ac:spMkLst>
            <pc:docMk/>
            <pc:sldMk cId="1033280817" sldId="269"/>
            <ac:spMk id="76" creationId="{821500CE-61FD-DE98-CB54-B8B94BD7DD5F}"/>
          </ac:spMkLst>
        </pc:spChg>
        <pc:spChg chg="add mod">
          <ac:chgData name="Mohammad Nouri" userId="f01a65fbfe26d66e" providerId="LiveId" clId="{1B80DBCA-37C9-413A-8CD8-BD3BACDA0440}" dt="2025-11-18T21:32:58.469" v="8699" actId="20577"/>
          <ac:spMkLst>
            <pc:docMk/>
            <pc:sldMk cId="1033280817" sldId="269"/>
            <ac:spMk id="77" creationId="{0F1E8984-C4C1-4C10-847E-44157D2298E8}"/>
          </ac:spMkLst>
        </pc:spChg>
        <pc:spChg chg="add mod">
          <ac:chgData name="Mohammad Nouri" userId="f01a65fbfe26d66e" providerId="LiveId" clId="{1B80DBCA-37C9-413A-8CD8-BD3BACDA0440}" dt="2025-11-18T21:32:59.414" v="8701" actId="20577"/>
          <ac:spMkLst>
            <pc:docMk/>
            <pc:sldMk cId="1033280817" sldId="269"/>
            <ac:spMk id="78" creationId="{93C8547C-F83D-3FDE-6A54-9787E4F615BE}"/>
          </ac:spMkLst>
        </pc:spChg>
        <pc:spChg chg="add mod">
          <ac:chgData name="Mohammad Nouri" userId="f01a65fbfe26d66e" providerId="LiveId" clId="{1B80DBCA-37C9-413A-8CD8-BD3BACDA0440}" dt="2025-11-18T21:33:00.651" v="8703" actId="20577"/>
          <ac:spMkLst>
            <pc:docMk/>
            <pc:sldMk cId="1033280817" sldId="269"/>
            <ac:spMk id="79" creationId="{C2C15E30-B5CE-6D1F-D3D8-D1DB25C9808B}"/>
          </ac:spMkLst>
        </pc:spChg>
        <pc:spChg chg="add mod">
          <ac:chgData name="Mohammad Nouri" userId="f01a65fbfe26d66e" providerId="LiveId" clId="{1B80DBCA-37C9-413A-8CD8-BD3BACDA0440}" dt="2025-11-18T21:33:02.766" v="8705" actId="20577"/>
          <ac:spMkLst>
            <pc:docMk/>
            <pc:sldMk cId="1033280817" sldId="269"/>
            <ac:spMk id="80" creationId="{2B44EF0C-F46F-C1DF-8FA4-5EDB780AF42E}"/>
          </ac:spMkLst>
        </pc:spChg>
        <pc:spChg chg="add mod">
          <ac:chgData name="Mohammad Nouri" userId="f01a65fbfe26d66e" providerId="LiveId" clId="{1B80DBCA-37C9-413A-8CD8-BD3BACDA0440}" dt="2025-11-18T21:36:49.565" v="8818" actId="1076"/>
          <ac:spMkLst>
            <pc:docMk/>
            <pc:sldMk cId="1033280817" sldId="269"/>
            <ac:spMk id="81" creationId="{60B7409E-4DBD-6C9D-C8D4-F1DD17DB9980}"/>
          </ac:spMkLst>
        </pc:spChg>
        <pc:spChg chg="add mod">
          <ac:chgData name="Mohammad Nouri" userId="f01a65fbfe26d66e" providerId="LiveId" clId="{1B80DBCA-37C9-413A-8CD8-BD3BACDA0440}" dt="2025-11-18T21:36:59.012" v="8820" actId="1076"/>
          <ac:spMkLst>
            <pc:docMk/>
            <pc:sldMk cId="1033280817" sldId="269"/>
            <ac:spMk id="82" creationId="{A27B58A4-710A-1418-0D7C-C2346F78F1AD}"/>
          </ac:spMkLst>
        </pc:spChg>
        <pc:spChg chg="add mod">
          <ac:chgData name="Mohammad Nouri" userId="f01a65fbfe26d66e" providerId="LiveId" clId="{1B80DBCA-37C9-413A-8CD8-BD3BACDA0440}" dt="2025-11-18T21:37:02.769" v="8822" actId="1076"/>
          <ac:spMkLst>
            <pc:docMk/>
            <pc:sldMk cId="1033280817" sldId="269"/>
            <ac:spMk id="83" creationId="{0E0A18F0-3F7A-E764-A19C-232BCD496D32}"/>
          </ac:spMkLst>
        </pc:spChg>
        <pc:spChg chg="add mod">
          <ac:chgData name="Mohammad Nouri" userId="f01a65fbfe26d66e" providerId="LiveId" clId="{1B80DBCA-37C9-413A-8CD8-BD3BACDA0440}" dt="2025-11-18T21:37:06.744" v="8824" actId="1076"/>
          <ac:spMkLst>
            <pc:docMk/>
            <pc:sldMk cId="1033280817" sldId="269"/>
            <ac:spMk id="84" creationId="{740EC4E7-160C-2A0A-91D4-254C1DCE4E51}"/>
          </ac:spMkLst>
        </pc:spChg>
        <pc:picChg chg="add mod">
          <ac:chgData name="Mohammad Nouri" userId="f01a65fbfe26d66e" providerId="LiveId" clId="{1B80DBCA-37C9-413A-8CD8-BD3BACDA0440}" dt="2025-11-18T21:07:18.263" v="8273" actId="1076"/>
          <ac:picMkLst>
            <pc:docMk/>
            <pc:sldMk cId="1033280817" sldId="269"/>
            <ac:picMk id="5" creationId="{B88AA636-AE64-04AC-CE8F-A5492FA458AE}"/>
          </ac:picMkLst>
        </pc:picChg>
        <pc:picChg chg="add del mod">
          <ac:chgData name="Mohammad Nouri" userId="f01a65fbfe26d66e" providerId="LiveId" clId="{1B80DBCA-37C9-413A-8CD8-BD3BACDA0440}" dt="2025-11-18T21:41:24.976" v="8894" actId="21"/>
          <ac:picMkLst>
            <pc:docMk/>
            <pc:sldMk cId="1033280817" sldId="269"/>
            <ac:picMk id="85" creationId="{36D6CB84-5E75-0E8B-8C8A-99C97A8691B6}"/>
          </ac:picMkLst>
        </pc:picChg>
      </pc:sldChg>
      <pc:sldChg chg="addSp delSp modSp new mod modTransition modAnim">
        <pc:chgData name="Mohammad Nouri" userId="f01a65fbfe26d66e" providerId="LiveId" clId="{1B80DBCA-37C9-413A-8CD8-BD3BACDA0440}" dt="2025-11-19T15:59:48.037" v="11379"/>
        <pc:sldMkLst>
          <pc:docMk/>
          <pc:sldMk cId="801263803" sldId="270"/>
        </pc:sldMkLst>
        <pc:spChg chg="del">
          <ac:chgData name="Mohammad Nouri" userId="f01a65fbfe26d66e" providerId="LiveId" clId="{1B80DBCA-37C9-413A-8CD8-BD3BACDA0440}" dt="2025-11-18T21:41:06.951" v="8886" actId="478"/>
          <ac:spMkLst>
            <pc:docMk/>
            <pc:sldMk cId="801263803" sldId="270"/>
            <ac:spMk id="2" creationId="{56F6C692-EC94-78A2-32D8-1F7C7F3A4EEA}"/>
          </ac:spMkLst>
        </pc:spChg>
        <pc:spChg chg="del">
          <ac:chgData name="Mohammad Nouri" userId="f01a65fbfe26d66e" providerId="LiveId" clId="{1B80DBCA-37C9-413A-8CD8-BD3BACDA0440}" dt="2025-11-18T21:41:04.746" v="8885" actId="478"/>
          <ac:spMkLst>
            <pc:docMk/>
            <pc:sldMk cId="801263803" sldId="270"/>
            <ac:spMk id="3" creationId="{0F4D3CBF-C847-CA4F-65AE-AC3DD53CD462}"/>
          </ac:spMkLst>
        </pc:spChg>
        <pc:spChg chg="add mod">
          <ac:chgData name="Mohammad Nouri" userId="f01a65fbfe26d66e" providerId="LiveId" clId="{1B80DBCA-37C9-413A-8CD8-BD3BACDA0440}" dt="2025-11-18T21:46:23.149" v="9007" actId="1035"/>
          <ac:spMkLst>
            <pc:docMk/>
            <pc:sldMk cId="801263803" sldId="270"/>
            <ac:spMk id="6" creationId="{86A79734-6589-7602-3058-B6BB61235302}"/>
          </ac:spMkLst>
        </pc:spChg>
        <pc:spChg chg="add mod">
          <ac:chgData name="Mohammad Nouri" userId="f01a65fbfe26d66e" providerId="LiveId" clId="{1B80DBCA-37C9-413A-8CD8-BD3BACDA0440}" dt="2025-11-18T21:46:23.149" v="9007" actId="1035"/>
          <ac:spMkLst>
            <pc:docMk/>
            <pc:sldMk cId="801263803" sldId="270"/>
            <ac:spMk id="7" creationId="{FE7A8308-83BD-B085-BA9C-3408AAAF7DCC}"/>
          </ac:spMkLst>
        </pc:spChg>
        <pc:picChg chg="add del mod">
          <ac:chgData name="Mohammad Nouri" userId="f01a65fbfe26d66e" providerId="LiveId" clId="{1B80DBCA-37C9-413A-8CD8-BD3BACDA0440}" dt="2025-11-18T21:41:14.043" v="8889" actId="21"/>
          <ac:picMkLst>
            <pc:docMk/>
            <pc:sldMk cId="801263803" sldId="270"/>
            <ac:picMk id="5" creationId="{36D6CB84-5E75-0E8B-8C8A-99C97A8691B6}"/>
          </ac:picMkLst>
        </pc:picChg>
        <pc:picChg chg="add mod">
          <ac:chgData name="Mohammad Nouri" userId="f01a65fbfe26d66e" providerId="LiveId" clId="{1B80DBCA-37C9-413A-8CD8-BD3BACDA0440}" dt="2025-11-18T21:46:23.149" v="9007" actId="1035"/>
          <ac:picMkLst>
            <pc:docMk/>
            <pc:sldMk cId="801263803" sldId="270"/>
            <ac:picMk id="85" creationId="{36D6CB84-5E75-0E8B-8C8A-99C97A8691B6}"/>
          </ac:picMkLst>
        </pc:picChg>
      </pc:sldChg>
      <pc:sldChg chg="addSp delSp modSp new mod modTransition">
        <pc:chgData name="Mohammad Nouri" userId="f01a65fbfe26d66e" providerId="LiveId" clId="{1B80DBCA-37C9-413A-8CD8-BD3BACDA0440}" dt="2025-11-19T15:57:21.014" v="11361"/>
        <pc:sldMkLst>
          <pc:docMk/>
          <pc:sldMk cId="3357675872" sldId="271"/>
        </pc:sldMkLst>
        <pc:spChg chg="del">
          <ac:chgData name="Mohammad Nouri" userId="f01a65fbfe26d66e" providerId="LiveId" clId="{1B80DBCA-37C9-413A-8CD8-BD3BACDA0440}" dt="2025-11-18T21:47:09.658" v="9009" actId="478"/>
          <ac:spMkLst>
            <pc:docMk/>
            <pc:sldMk cId="3357675872" sldId="271"/>
            <ac:spMk id="2" creationId="{A50CCDE6-22A2-EB5E-0B1C-54A6123C0B85}"/>
          </ac:spMkLst>
        </pc:spChg>
        <pc:spChg chg="del">
          <ac:chgData name="Mohammad Nouri" userId="f01a65fbfe26d66e" providerId="LiveId" clId="{1B80DBCA-37C9-413A-8CD8-BD3BACDA0440}" dt="2025-11-18T21:47:12.132" v="9010" actId="478"/>
          <ac:spMkLst>
            <pc:docMk/>
            <pc:sldMk cId="3357675872" sldId="271"/>
            <ac:spMk id="3" creationId="{79875B3E-593F-E3F5-D4A6-14B282C2E592}"/>
          </ac:spMkLst>
        </pc:spChg>
        <pc:spChg chg="add del mod">
          <ac:chgData name="Mohammad Nouri" userId="f01a65fbfe26d66e" providerId="LiveId" clId="{1B80DBCA-37C9-413A-8CD8-BD3BACDA0440}" dt="2025-11-18T21:49:53.774" v="9031" actId="478"/>
          <ac:spMkLst>
            <pc:docMk/>
            <pc:sldMk cId="3357675872" sldId="271"/>
            <ac:spMk id="9" creationId="{A0BF9EC8-6CBE-F8EE-8CE0-C69DD0B8364A}"/>
          </ac:spMkLst>
        </pc:spChg>
        <pc:picChg chg="add mod modCrop">
          <ac:chgData name="Mohammad Nouri" userId="f01a65fbfe26d66e" providerId="LiveId" clId="{1B80DBCA-37C9-413A-8CD8-BD3BACDA0440}" dt="2025-11-18T21:48:38.459" v="9024" actId="732"/>
          <ac:picMkLst>
            <pc:docMk/>
            <pc:sldMk cId="3357675872" sldId="271"/>
            <ac:picMk id="5" creationId="{78605729-DA65-93ED-569D-75BD57DC76E7}"/>
          </ac:picMkLst>
        </pc:picChg>
        <pc:picChg chg="add del mod">
          <ac:chgData name="Mohammad Nouri" userId="f01a65fbfe26d66e" providerId="LiveId" clId="{1B80DBCA-37C9-413A-8CD8-BD3BACDA0440}" dt="2025-11-18T21:50:21.292" v="9037" actId="478"/>
          <ac:picMkLst>
            <pc:docMk/>
            <pc:sldMk cId="3357675872" sldId="271"/>
            <ac:picMk id="7" creationId="{63589B51-0349-110B-79A5-9CD4EAE4727E}"/>
          </ac:picMkLst>
        </pc:picChg>
        <pc:picChg chg="add mod">
          <ac:chgData name="Mohammad Nouri" userId="f01a65fbfe26d66e" providerId="LiveId" clId="{1B80DBCA-37C9-413A-8CD8-BD3BACDA0440}" dt="2025-11-18T21:50:17.750" v="9035" actId="1076"/>
          <ac:picMkLst>
            <pc:docMk/>
            <pc:sldMk cId="3357675872" sldId="271"/>
            <ac:picMk id="11" creationId="{8E2BD42C-1C5E-CD5B-4482-58AF0C83DDBF}"/>
          </ac:picMkLst>
        </pc:picChg>
      </pc:sldChg>
      <pc:sldChg chg="addSp delSp modSp add del mod modTransition">
        <pc:chgData name="Mohammad Nouri" userId="f01a65fbfe26d66e" providerId="LiveId" clId="{1B80DBCA-37C9-413A-8CD8-BD3BACDA0440}" dt="2025-11-19T16:38:42.462" v="11494" actId="2696"/>
        <pc:sldMkLst>
          <pc:docMk/>
          <pc:sldMk cId="2534603383" sldId="272"/>
        </pc:sldMkLst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4" creationId="{4D306717-393C-2B5A-3A86-3A47F3D146D8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6" creationId="{37DC2777-CBBB-DE0D-23A0-8D2C3F1C77C0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7" creationId="{AF4D0F32-9D86-4091-A32A-29B6EDDDD339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8" creationId="{075ED1C9-426B-C218-D9A1-DA116A2B003A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9" creationId="{BB81E7F7-3A0E-D922-37F6-637A3C96D4A6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10" creationId="{C1C70483-D7A1-A99C-165D-F716F8A638B1}"/>
          </ac:spMkLst>
        </pc:spChg>
        <pc:spChg chg="mod">
          <ac:chgData name="Mohammad Nouri" userId="f01a65fbfe26d66e" providerId="LiveId" clId="{1B80DBCA-37C9-413A-8CD8-BD3BACDA0440}" dt="2025-11-18T21:52:55.205" v="9322" actId="465"/>
          <ac:spMkLst>
            <pc:docMk/>
            <pc:sldMk cId="2534603383" sldId="272"/>
            <ac:spMk id="12" creationId="{5CA1AFB9-2DA9-2A40-832A-BAD98DCD35D8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13" creationId="{F20074C9-F962-1241-A036-A6A75463D2AE}"/>
          </ac:spMkLst>
        </pc:spChg>
        <pc:spChg chg="mod">
          <ac:chgData name="Mohammad Nouri" userId="f01a65fbfe26d66e" providerId="LiveId" clId="{1B80DBCA-37C9-413A-8CD8-BD3BACDA0440}" dt="2025-11-18T21:52:55.205" v="9322" actId="465"/>
          <ac:spMkLst>
            <pc:docMk/>
            <pc:sldMk cId="2534603383" sldId="272"/>
            <ac:spMk id="14" creationId="{ECCA5240-6AE6-5ABC-936E-E704F2E613DB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15" creationId="{95D9E414-F0F2-7562-B046-53B5156CD0D1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16" creationId="{93CF817B-A4BA-D5D5-1CD7-731D4FBD9DB1}"/>
          </ac:spMkLst>
        </pc:spChg>
        <pc:spChg chg="add del mod">
          <ac:chgData name="Mohammad Nouri" userId="f01a65fbfe26d66e" providerId="LiveId" clId="{1B80DBCA-37C9-413A-8CD8-BD3BACDA0440}" dt="2025-11-18T21:53:25.321" v="9323" actId="478"/>
          <ac:spMkLst>
            <pc:docMk/>
            <pc:sldMk cId="2534603383" sldId="272"/>
            <ac:spMk id="17" creationId="{E8A8DBDC-C597-E3BE-B813-5BB502241C64}"/>
          </ac:spMkLst>
        </pc:spChg>
        <pc:spChg chg="add mod">
          <ac:chgData name="Mohammad Nouri" userId="f01a65fbfe26d66e" providerId="LiveId" clId="{1B80DBCA-37C9-413A-8CD8-BD3BACDA0440}" dt="2025-11-18T21:59:23.204" v="9400" actId="552"/>
          <ac:spMkLst>
            <pc:docMk/>
            <pc:sldMk cId="2534603383" sldId="272"/>
            <ac:spMk id="31" creationId="{F2516FF4-B4BA-6AAC-3296-168FE5B43D58}"/>
          </ac:spMkLst>
        </pc:spChg>
        <pc:spChg chg="add mod">
          <ac:chgData name="Mohammad Nouri" userId="f01a65fbfe26d66e" providerId="LiveId" clId="{1B80DBCA-37C9-413A-8CD8-BD3BACDA0440}" dt="2025-11-18T22:00:50.845" v="9419" actId="12789"/>
          <ac:spMkLst>
            <pc:docMk/>
            <pc:sldMk cId="2534603383" sldId="272"/>
            <ac:spMk id="33" creationId="{4B6DFE35-6545-6265-343D-2EBE4A09E9E9}"/>
          </ac:spMkLst>
        </pc:spChg>
        <pc:spChg chg="add mod">
          <ac:chgData name="Mohammad Nouri" userId="f01a65fbfe26d66e" providerId="LiveId" clId="{1B80DBCA-37C9-413A-8CD8-BD3BACDA0440}" dt="2025-11-18T22:11:09.571" v="9451" actId="20577"/>
          <ac:spMkLst>
            <pc:docMk/>
            <pc:sldMk cId="2534603383" sldId="272"/>
            <ac:spMk id="34" creationId="{158CD790-0DF1-547E-78B4-AC00A496CAE1}"/>
          </ac:spMkLst>
        </pc:spChg>
        <pc:spChg chg="add mod">
          <ac:chgData name="Mohammad Nouri" userId="f01a65fbfe26d66e" providerId="LiveId" clId="{1B80DBCA-37C9-413A-8CD8-BD3BACDA0440}" dt="2025-11-18T22:10:39.890" v="9445" actId="20577"/>
          <ac:spMkLst>
            <pc:docMk/>
            <pc:sldMk cId="2534603383" sldId="272"/>
            <ac:spMk id="35" creationId="{D0E46F59-A106-E06A-14CE-64F986CDACDF}"/>
          </ac:spMkLst>
        </pc:spChg>
        <pc:spChg chg="add mod">
          <ac:chgData name="Mohammad Nouri" userId="f01a65fbfe26d66e" providerId="LiveId" clId="{1B80DBCA-37C9-413A-8CD8-BD3BACDA0440}" dt="2025-11-18T22:10:42.794" v="9446" actId="20577"/>
          <ac:spMkLst>
            <pc:docMk/>
            <pc:sldMk cId="2534603383" sldId="272"/>
            <ac:spMk id="36" creationId="{20469369-3312-B3BA-60E2-AF09677D3CB6}"/>
          </ac:spMkLst>
        </pc:spChg>
        <pc:spChg chg="add mod">
          <ac:chgData name="Mohammad Nouri" userId="f01a65fbfe26d66e" providerId="LiveId" clId="{1B80DBCA-37C9-413A-8CD8-BD3BACDA0440}" dt="2025-11-18T22:10:45.740" v="9447" actId="20577"/>
          <ac:spMkLst>
            <pc:docMk/>
            <pc:sldMk cId="2534603383" sldId="272"/>
            <ac:spMk id="37" creationId="{13521D63-649B-93AB-8BF3-FBECC83DC903}"/>
          </ac:spMkLst>
        </pc:spChg>
        <pc:spChg chg="add mod">
          <ac:chgData name="Mohammad Nouri" userId="f01a65fbfe26d66e" providerId="LiveId" clId="{1B80DBCA-37C9-413A-8CD8-BD3BACDA0440}" dt="2025-11-18T22:10:49.791" v="9448" actId="20577"/>
          <ac:spMkLst>
            <pc:docMk/>
            <pc:sldMk cId="2534603383" sldId="272"/>
            <ac:spMk id="38" creationId="{BBA22FD7-1774-616B-0FB6-BBBD978E8983}"/>
          </ac:spMkLst>
        </pc:spChg>
        <pc:spChg chg="add mod">
          <ac:chgData name="Mohammad Nouri" userId="f01a65fbfe26d66e" providerId="LiveId" clId="{1B80DBCA-37C9-413A-8CD8-BD3BACDA0440}" dt="2025-11-18T22:10:52.739" v="9449" actId="20577"/>
          <ac:spMkLst>
            <pc:docMk/>
            <pc:sldMk cId="2534603383" sldId="272"/>
            <ac:spMk id="39" creationId="{81D62B13-F301-A6A2-180F-F975661A4BAC}"/>
          </ac:spMkLst>
        </pc:spChg>
        <pc:spChg chg="add del mod">
          <ac:chgData name="Mohammad Nouri" userId="f01a65fbfe26d66e" providerId="LiveId" clId="{1B80DBCA-37C9-413A-8CD8-BD3BACDA0440}" dt="2025-11-18T22:10:56.543" v="9450" actId="478"/>
          <ac:spMkLst>
            <pc:docMk/>
            <pc:sldMk cId="2534603383" sldId="272"/>
            <ac:spMk id="40" creationId="{A3C5E47E-7D38-1D06-39DA-71BEB300E723}"/>
          </ac:spMkLst>
        </pc:spChg>
        <pc:spChg chg="add mod">
          <ac:chgData name="Mohammad Nouri" userId="f01a65fbfe26d66e" providerId="LiveId" clId="{1B80DBCA-37C9-413A-8CD8-BD3BACDA0440}" dt="2025-11-18T22:11:26.309" v="9456" actId="20577"/>
          <ac:spMkLst>
            <pc:docMk/>
            <pc:sldMk cId="2534603383" sldId="272"/>
            <ac:spMk id="41" creationId="{B787467B-B083-D445-71B9-E4E2DEDB9375}"/>
          </ac:spMkLst>
        </pc:spChg>
        <pc:spChg chg="add mod">
          <ac:chgData name="Mohammad Nouri" userId="f01a65fbfe26d66e" providerId="LiveId" clId="{1B80DBCA-37C9-413A-8CD8-BD3BACDA0440}" dt="2025-11-18T22:11:29.863" v="9457" actId="20577"/>
          <ac:spMkLst>
            <pc:docMk/>
            <pc:sldMk cId="2534603383" sldId="272"/>
            <ac:spMk id="42" creationId="{E6746265-4907-4FC3-DE6B-6EAC9149BE41}"/>
          </ac:spMkLst>
        </pc:spChg>
        <pc:spChg chg="add mod">
          <ac:chgData name="Mohammad Nouri" userId="f01a65fbfe26d66e" providerId="LiveId" clId="{1B80DBCA-37C9-413A-8CD8-BD3BACDA0440}" dt="2025-11-18T22:11:32.745" v="9458" actId="20577"/>
          <ac:spMkLst>
            <pc:docMk/>
            <pc:sldMk cId="2534603383" sldId="272"/>
            <ac:spMk id="43" creationId="{C7F13A3C-8CDF-6B01-BC34-C2D83448C0E6}"/>
          </ac:spMkLst>
        </pc:spChg>
        <pc:spChg chg="add mod">
          <ac:chgData name="Mohammad Nouri" userId="f01a65fbfe26d66e" providerId="LiveId" clId="{1B80DBCA-37C9-413A-8CD8-BD3BACDA0440}" dt="2025-11-18T22:11:34.792" v="9459" actId="20577"/>
          <ac:spMkLst>
            <pc:docMk/>
            <pc:sldMk cId="2534603383" sldId="272"/>
            <ac:spMk id="44" creationId="{D4D9182D-5AA8-FCC5-BD8F-8E3CC7FB7D32}"/>
          </ac:spMkLst>
        </pc:spChg>
        <pc:spChg chg="add mod">
          <ac:chgData name="Mohammad Nouri" userId="f01a65fbfe26d66e" providerId="LiveId" clId="{1B80DBCA-37C9-413A-8CD8-BD3BACDA0440}" dt="2025-11-18T22:11:39.269" v="9460" actId="20577"/>
          <ac:spMkLst>
            <pc:docMk/>
            <pc:sldMk cId="2534603383" sldId="272"/>
            <ac:spMk id="45" creationId="{0399B2BE-6A3B-08C0-94DF-92B2F6675A4A}"/>
          </ac:spMkLst>
        </pc:spChg>
        <pc:spChg chg="add mod">
          <ac:chgData name="Mohammad Nouri" userId="f01a65fbfe26d66e" providerId="LiveId" clId="{1B80DBCA-37C9-413A-8CD8-BD3BACDA0440}" dt="2025-11-18T22:11:42.757" v="9461" actId="20577"/>
          <ac:spMkLst>
            <pc:docMk/>
            <pc:sldMk cId="2534603383" sldId="272"/>
            <ac:spMk id="46" creationId="{22DF7C21-5668-2AFE-A280-451084335D12}"/>
          </ac:spMkLst>
        </pc:spChg>
        <pc:spChg chg="add mod">
          <ac:chgData name="Mohammad Nouri" userId="f01a65fbfe26d66e" providerId="LiveId" clId="{1B80DBCA-37C9-413A-8CD8-BD3BACDA0440}" dt="2025-11-18T22:02:13.280" v="9423" actId="1076"/>
          <ac:spMkLst>
            <pc:docMk/>
            <pc:sldMk cId="2534603383" sldId="272"/>
            <ac:spMk id="47" creationId="{E9BF349D-E673-D6CF-30D9-F763105B6521}"/>
          </ac:spMkLst>
        </pc:spChg>
        <pc:spChg chg="add mod">
          <ac:chgData name="Mohammad Nouri" userId="f01a65fbfe26d66e" providerId="LiveId" clId="{1B80DBCA-37C9-413A-8CD8-BD3BACDA0440}" dt="2025-11-18T22:12:43.692" v="9483" actId="1076"/>
          <ac:spMkLst>
            <pc:docMk/>
            <pc:sldMk cId="2534603383" sldId="272"/>
            <ac:spMk id="48" creationId="{CE18435E-01FA-02CA-B1A6-BEE54A859E2F}"/>
          </ac:spMkLst>
        </pc:spChg>
        <pc:spChg chg="add mod">
          <ac:chgData name="Mohammad Nouri" userId="f01a65fbfe26d66e" providerId="LiveId" clId="{1B80DBCA-37C9-413A-8CD8-BD3BACDA0440}" dt="2025-11-18T22:12:41.943" v="9482" actId="1076"/>
          <ac:spMkLst>
            <pc:docMk/>
            <pc:sldMk cId="2534603383" sldId="272"/>
            <ac:spMk id="49" creationId="{E84D47D8-9602-DFA8-E8AF-8D1D0C22F79D}"/>
          </ac:spMkLst>
        </pc:spChg>
        <pc:spChg chg="add mod">
          <ac:chgData name="Mohammad Nouri" userId="f01a65fbfe26d66e" providerId="LiveId" clId="{1B80DBCA-37C9-413A-8CD8-BD3BACDA0440}" dt="2025-11-18T22:12:39.560" v="9481" actId="1076"/>
          <ac:spMkLst>
            <pc:docMk/>
            <pc:sldMk cId="2534603383" sldId="272"/>
            <ac:spMk id="50" creationId="{78796FA7-E14D-BE7C-5957-76DE3903C6C4}"/>
          </ac:spMkLst>
        </pc:spChg>
        <pc:spChg chg="add mod">
          <ac:chgData name="Mohammad Nouri" userId="f01a65fbfe26d66e" providerId="LiveId" clId="{1B80DBCA-37C9-413A-8CD8-BD3BACDA0440}" dt="2025-11-18T22:12:35.049" v="9479" actId="1076"/>
          <ac:spMkLst>
            <pc:docMk/>
            <pc:sldMk cId="2534603383" sldId="272"/>
            <ac:spMk id="51" creationId="{FC4A0289-F87A-2E63-3758-F4782290AC80}"/>
          </ac:spMkLst>
        </pc:spChg>
        <pc:spChg chg="add mod">
          <ac:chgData name="Mohammad Nouri" userId="f01a65fbfe26d66e" providerId="LiveId" clId="{1B80DBCA-37C9-413A-8CD8-BD3BACDA0440}" dt="2025-11-18T22:12:32.786" v="9478" actId="1076"/>
          <ac:spMkLst>
            <pc:docMk/>
            <pc:sldMk cId="2534603383" sldId="272"/>
            <ac:spMk id="52" creationId="{FE58F802-2F75-39F1-46E9-3E6E083A57E6}"/>
          </ac:spMkLst>
        </pc:spChg>
        <pc:spChg chg="add mod">
          <ac:chgData name="Mohammad Nouri" userId="f01a65fbfe26d66e" providerId="LiveId" clId="{1B80DBCA-37C9-413A-8CD8-BD3BACDA0440}" dt="2025-11-18T22:12:30.221" v="9477" actId="1076"/>
          <ac:spMkLst>
            <pc:docMk/>
            <pc:sldMk cId="2534603383" sldId="272"/>
            <ac:spMk id="53" creationId="{A7DBA1DA-BECB-EE53-C7E7-F0FB45DFA8BA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4" creationId="{C16F13EB-4821-EBD8-0FF9-A24E73D4D24E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5" creationId="{E70A5F09-27BB-B43E-7647-E4B51DA2F3CF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6" creationId="{16CAC3DE-4079-E1A3-B504-0F01A566103E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7" creationId="{6FEB61C0-5A9C-8C42-C8F7-090CC0FF34FA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8" creationId="{7A180D8E-38BB-12E1-D2DF-17D820DCE922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59" creationId="{23D11F1B-1BBF-3311-6773-6BD6C3CF0A5E}"/>
          </ac:spMkLst>
        </pc:spChg>
        <pc:spChg chg="add mod">
          <ac:chgData name="Mohammad Nouri" userId="f01a65fbfe26d66e" providerId="LiveId" clId="{1B80DBCA-37C9-413A-8CD8-BD3BACDA0440}" dt="2025-11-18T22:02:17.027" v="9424"/>
          <ac:spMkLst>
            <pc:docMk/>
            <pc:sldMk cId="2534603383" sldId="272"/>
            <ac:spMk id="60" creationId="{A0D9E98C-AB69-0960-CF75-C966630C9292}"/>
          </ac:spMkLst>
        </pc:spChg>
        <pc:spChg chg="add mod">
          <ac:chgData name="Mohammad Nouri" userId="f01a65fbfe26d66e" providerId="LiveId" clId="{1B80DBCA-37C9-413A-8CD8-BD3BACDA0440}" dt="2025-11-18T22:02:30.524" v="9426" actId="1076"/>
          <ac:spMkLst>
            <pc:docMk/>
            <pc:sldMk cId="2534603383" sldId="272"/>
            <ac:spMk id="61" creationId="{454C5536-2004-C1E0-8911-1D1390DBDDFC}"/>
          </ac:spMkLst>
        </pc:spChg>
        <pc:spChg chg="add mod">
          <ac:chgData name="Mohammad Nouri" userId="f01a65fbfe26d66e" providerId="LiveId" clId="{1B80DBCA-37C9-413A-8CD8-BD3BACDA0440}" dt="2025-11-18T22:02:30.524" v="9426" actId="1076"/>
          <ac:spMkLst>
            <pc:docMk/>
            <pc:sldMk cId="2534603383" sldId="272"/>
            <ac:spMk id="62" creationId="{C6D81A3E-410A-79C7-3169-4BC08AEEC008}"/>
          </ac:spMkLst>
        </pc:spChg>
        <pc:spChg chg="add mod">
          <ac:chgData name="Mohammad Nouri" userId="f01a65fbfe26d66e" providerId="LiveId" clId="{1B80DBCA-37C9-413A-8CD8-BD3BACDA0440}" dt="2025-11-18T22:02:30.524" v="9426" actId="1076"/>
          <ac:spMkLst>
            <pc:docMk/>
            <pc:sldMk cId="2534603383" sldId="272"/>
            <ac:spMk id="63" creationId="{9FE297B5-2638-1B60-9A92-F7648B2BC8F0}"/>
          </ac:spMkLst>
        </pc:spChg>
        <pc:spChg chg="add mod">
          <ac:chgData name="Mohammad Nouri" userId="f01a65fbfe26d66e" providerId="LiveId" clId="{1B80DBCA-37C9-413A-8CD8-BD3BACDA0440}" dt="2025-11-18T22:13:10.799" v="9486" actId="20577"/>
          <ac:spMkLst>
            <pc:docMk/>
            <pc:sldMk cId="2534603383" sldId="272"/>
            <ac:spMk id="64" creationId="{7B0251DE-BCC6-77DC-B100-13B40BC9FF5C}"/>
          </ac:spMkLst>
        </pc:spChg>
        <pc:spChg chg="add mod">
          <ac:chgData name="Mohammad Nouri" userId="f01a65fbfe26d66e" providerId="LiveId" clId="{1B80DBCA-37C9-413A-8CD8-BD3BACDA0440}" dt="2025-11-18T22:13:11.902" v="9487" actId="20577"/>
          <ac:spMkLst>
            <pc:docMk/>
            <pc:sldMk cId="2534603383" sldId="272"/>
            <ac:spMk id="65" creationId="{69942CA0-1003-10E7-BD36-8349BF906C4D}"/>
          </ac:spMkLst>
        </pc:spChg>
        <pc:spChg chg="add mod">
          <ac:chgData name="Mohammad Nouri" userId="f01a65fbfe26d66e" providerId="LiveId" clId="{1B80DBCA-37C9-413A-8CD8-BD3BACDA0440}" dt="2025-11-18T22:13:13.838" v="9488" actId="20577"/>
          <ac:spMkLst>
            <pc:docMk/>
            <pc:sldMk cId="2534603383" sldId="272"/>
            <ac:spMk id="66" creationId="{83AA1B16-8836-99A7-417B-2F21938B1045}"/>
          </ac:spMkLst>
        </pc:spChg>
        <pc:spChg chg="add mod">
          <ac:chgData name="Mohammad Nouri" userId="f01a65fbfe26d66e" providerId="LiveId" clId="{1B80DBCA-37C9-413A-8CD8-BD3BACDA0440}" dt="2025-11-18T22:13:16.896" v="9489" actId="20577"/>
          <ac:spMkLst>
            <pc:docMk/>
            <pc:sldMk cId="2534603383" sldId="272"/>
            <ac:spMk id="67" creationId="{DE4497B7-A1B0-797C-BD8D-4D6337A83A97}"/>
          </ac:spMkLst>
        </pc:spChg>
        <pc:spChg chg="add mod">
          <ac:chgData name="Mohammad Nouri" userId="f01a65fbfe26d66e" providerId="LiveId" clId="{1B80DBCA-37C9-413A-8CD8-BD3BACDA0440}" dt="2025-11-18T22:02:36.922" v="9428" actId="1076"/>
          <ac:spMkLst>
            <pc:docMk/>
            <pc:sldMk cId="2534603383" sldId="272"/>
            <ac:spMk id="68" creationId="{92A5A4A2-75C7-4A2B-0A53-E12F8924289A}"/>
          </ac:spMkLst>
        </pc:spChg>
        <pc:spChg chg="add mod">
          <ac:chgData name="Mohammad Nouri" userId="f01a65fbfe26d66e" providerId="LiveId" clId="{1B80DBCA-37C9-413A-8CD8-BD3BACDA0440}" dt="2025-11-18T22:02:36.922" v="9428" actId="1076"/>
          <ac:spMkLst>
            <pc:docMk/>
            <pc:sldMk cId="2534603383" sldId="272"/>
            <ac:spMk id="69" creationId="{116401A5-6DA0-49E3-90AF-131C52F4F581}"/>
          </ac:spMkLst>
        </pc:spChg>
        <pc:spChg chg="add mod">
          <ac:chgData name="Mohammad Nouri" userId="f01a65fbfe26d66e" providerId="LiveId" clId="{1B80DBCA-37C9-413A-8CD8-BD3BACDA0440}" dt="2025-11-18T22:02:36.922" v="9428" actId="1076"/>
          <ac:spMkLst>
            <pc:docMk/>
            <pc:sldMk cId="2534603383" sldId="272"/>
            <ac:spMk id="70" creationId="{B9BF78E8-F3EE-F854-DEA0-8F1AF5F54CF4}"/>
          </ac:spMkLst>
        </pc:spChg>
        <pc:spChg chg="add mod">
          <ac:chgData name="Mohammad Nouri" userId="f01a65fbfe26d66e" providerId="LiveId" clId="{1B80DBCA-37C9-413A-8CD8-BD3BACDA0440}" dt="2025-11-18T22:13:49.029" v="9497" actId="20577"/>
          <ac:spMkLst>
            <pc:docMk/>
            <pc:sldMk cId="2534603383" sldId="272"/>
            <ac:spMk id="71" creationId="{2B50F6F1-75FB-FD49-6987-AA28B07E8A4A}"/>
          </ac:spMkLst>
        </pc:spChg>
        <pc:spChg chg="add mod">
          <ac:chgData name="Mohammad Nouri" userId="f01a65fbfe26d66e" providerId="LiveId" clId="{1B80DBCA-37C9-413A-8CD8-BD3BACDA0440}" dt="2025-11-18T22:13:52.922" v="9498" actId="20577"/>
          <ac:spMkLst>
            <pc:docMk/>
            <pc:sldMk cId="2534603383" sldId="272"/>
            <ac:spMk id="72" creationId="{0E051B0A-8DBB-40DE-F0C1-E22003C00B3F}"/>
          </ac:spMkLst>
        </pc:spChg>
        <pc:spChg chg="add mod">
          <ac:chgData name="Mohammad Nouri" userId="f01a65fbfe26d66e" providerId="LiveId" clId="{1B80DBCA-37C9-413A-8CD8-BD3BACDA0440}" dt="2025-11-18T22:13:57.060" v="9499" actId="20577"/>
          <ac:spMkLst>
            <pc:docMk/>
            <pc:sldMk cId="2534603383" sldId="272"/>
            <ac:spMk id="73" creationId="{AC7B3AF1-DCF5-8794-7A03-D6E2FEDD7AB1}"/>
          </ac:spMkLst>
        </pc:spChg>
        <pc:spChg chg="add mod">
          <ac:chgData name="Mohammad Nouri" userId="f01a65fbfe26d66e" providerId="LiveId" clId="{1B80DBCA-37C9-413A-8CD8-BD3BACDA0440}" dt="2025-11-19T14:35:41.307" v="9627" actId="1076"/>
          <ac:spMkLst>
            <pc:docMk/>
            <pc:sldMk cId="2534603383" sldId="272"/>
            <ac:spMk id="74" creationId="{CC670C84-9094-BB5E-080D-9C3F48986138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75" creationId="{F455A4E7-4546-F820-438D-B94023F9B719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76" creationId="{7CA88879-39F6-F430-3152-2134FE5DE0D8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77" creationId="{2865C7DB-DF0A-A39C-AB6F-23DA03340274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78" creationId="{EECB1850-0825-F1E5-6102-C02EE52BEF0D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79" creationId="{589384AE-CDD3-3742-6D5F-4C5395B11E70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80" creationId="{62733FC1-C892-F41D-5BAF-F83D96F348AD}"/>
          </ac:spMkLst>
        </pc:spChg>
        <pc:spChg chg="add mod">
          <ac:chgData name="Mohammad Nouri" userId="f01a65fbfe26d66e" providerId="LiveId" clId="{1B80DBCA-37C9-413A-8CD8-BD3BACDA0440}" dt="2025-11-18T22:02:37.616" v="9429"/>
          <ac:spMkLst>
            <pc:docMk/>
            <pc:sldMk cId="2534603383" sldId="272"/>
            <ac:spMk id="81" creationId="{B121B1C0-F31D-1704-33D6-95F3B5FA6EBC}"/>
          </ac:spMkLst>
        </pc:spChg>
        <pc:spChg chg="add mod">
          <ac:chgData name="Mohammad Nouri" userId="f01a65fbfe26d66e" providerId="LiveId" clId="{1B80DBCA-37C9-413A-8CD8-BD3BACDA0440}" dt="2025-11-18T22:02:50.568" v="9431" actId="1076"/>
          <ac:spMkLst>
            <pc:docMk/>
            <pc:sldMk cId="2534603383" sldId="272"/>
            <ac:spMk id="82" creationId="{805AE674-DFCC-0A22-FCCE-CC4FC1152BBC}"/>
          </ac:spMkLst>
        </pc:spChg>
        <pc:spChg chg="add mod">
          <ac:chgData name="Mohammad Nouri" userId="f01a65fbfe26d66e" providerId="LiveId" clId="{1B80DBCA-37C9-413A-8CD8-BD3BACDA0440}" dt="2025-11-18T22:14:08.107" v="9501" actId="20577"/>
          <ac:spMkLst>
            <pc:docMk/>
            <pc:sldMk cId="2534603383" sldId="272"/>
            <ac:spMk id="83" creationId="{5B443C37-27CE-2B14-C94B-3BDF5B69C32F}"/>
          </ac:spMkLst>
        </pc:spChg>
        <pc:spChg chg="add mod">
          <ac:chgData name="Mohammad Nouri" userId="f01a65fbfe26d66e" providerId="LiveId" clId="{1B80DBCA-37C9-413A-8CD8-BD3BACDA0440}" dt="2025-11-18T22:14:11.505" v="9502" actId="20577"/>
          <ac:spMkLst>
            <pc:docMk/>
            <pc:sldMk cId="2534603383" sldId="272"/>
            <ac:spMk id="84" creationId="{B49FB92D-6759-8E8A-DB78-949104A9581C}"/>
          </ac:spMkLst>
        </pc:spChg>
        <pc:spChg chg="add mod">
          <ac:chgData name="Mohammad Nouri" userId="f01a65fbfe26d66e" providerId="LiveId" clId="{1B80DBCA-37C9-413A-8CD8-BD3BACDA0440}" dt="2025-11-18T22:14:15.915" v="9503" actId="20577"/>
          <ac:spMkLst>
            <pc:docMk/>
            <pc:sldMk cId="2534603383" sldId="272"/>
            <ac:spMk id="85" creationId="{43DA1D91-89E6-C471-3547-018280EF3D87}"/>
          </ac:spMkLst>
        </pc:spChg>
        <pc:spChg chg="add mod">
          <ac:chgData name="Mohammad Nouri" userId="f01a65fbfe26d66e" providerId="LiveId" clId="{1B80DBCA-37C9-413A-8CD8-BD3BACDA0440}" dt="2025-11-18T22:14:18.300" v="9504" actId="20577"/>
          <ac:spMkLst>
            <pc:docMk/>
            <pc:sldMk cId="2534603383" sldId="272"/>
            <ac:spMk id="86" creationId="{E2A39CF5-B3C4-044D-386F-D8D7A92DFBF4}"/>
          </ac:spMkLst>
        </pc:spChg>
        <pc:spChg chg="add del mod">
          <ac:chgData name="Mohammad Nouri" userId="f01a65fbfe26d66e" providerId="LiveId" clId="{1B80DBCA-37C9-413A-8CD8-BD3BACDA0440}" dt="2025-11-18T22:14:21.135" v="9505" actId="478"/>
          <ac:spMkLst>
            <pc:docMk/>
            <pc:sldMk cId="2534603383" sldId="272"/>
            <ac:spMk id="87" creationId="{0A85BFE1-67AB-C4C1-FF16-9840B286796F}"/>
          </ac:spMkLst>
        </pc:spChg>
        <pc:spChg chg="add del mod">
          <ac:chgData name="Mohammad Nouri" userId="f01a65fbfe26d66e" providerId="LiveId" clId="{1B80DBCA-37C9-413A-8CD8-BD3BACDA0440}" dt="2025-11-18T22:14:21.135" v="9505" actId="478"/>
          <ac:spMkLst>
            <pc:docMk/>
            <pc:sldMk cId="2534603383" sldId="272"/>
            <ac:spMk id="88" creationId="{637B5A54-ACE9-E9C9-0B29-B0CECE3B4A8A}"/>
          </ac:spMkLst>
        </pc:spChg>
        <pc:spChg chg="add mod">
          <ac:chgData name="Mohammad Nouri" userId="f01a65fbfe26d66e" providerId="LiveId" clId="{1B80DBCA-37C9-413A-8CD8-BD3BACDA0440}" dt="2025-11-18T22:03:20.842" v="9437" actId="1076"/>
          <ac:spMkLst>
            <pc:docMk/>
            <pc:sldMk cId="2534603383" sldId="272"/>
            <ac:spMk id="89" creationId="{FD0B45AE-3A52-3182-3398-6E5E9A07844F}"/>
          </ac:spMkLst>
        </pc:spChg>
        <pc:spChg chg="add mod">
          <ac:chgData name="Mohammad Nouri" userId="f01a65fbfe26d66e" providerId="LiveId" clId="{1B80DBCA-37C9-413A-8CD8-BD3BACDA0440}" dt="2025-11-18T22:14:24.871" v="9506" actId="20577"/>
          <ac:spMkLst>
            <pc:docMk/>
            <pc:sldMk cId="2534603383" sldId="272"/>
            <ac:spMk id="90" creationId="{DEA81034-414F-DE3E-D368-91E5D1B4E7CD}"/>
          </ac:spMkLst>
        </pc:spChg>
        <pc:spChg chg="add mod">
          <ac:chgData name="Mohammad Nouri" userId="f01a65fbfe26d66e" providerId="LiveId" clId="{1B80DBCA-37C9-413A-8CD8-BD3BACDA0440}" dt="2025-11-18T22:14:27.437" v="9507" actId="20577"/>
          <ac:spMkLst>
            <pc:docMk/>
            <pc:sldMk cId="2534603383" sldId="272"/>
            <ac:spMk id="91" creationId="{38F6343F-239F-E719-6451-D09542F79B87}"/>
          </ac:spMkLst>
        </pc:spChg>
        <pc:spChg chg="add mod">
          <ac:chgData name="Mohammad Nouri" userId="f01a65fbfe26d66e" providerId="LiveId" clId="{1B80DBCA-37C9-413A-8CD8-BD3BACDA0440}" dt="2025-11-18T22:14:29.663" v="9508" actId="20577"/>
          <ac:spMkLst>
            <pc:docMk/>
            <pc:sldMk cId="2534603383" sldId="272"/>
            <ac:spMk id="92" creationId="{A7397FE2-5204-9E3F-20E7-ED87BF156048}"/>
          </ac:spMkLst>
        </pc:spChg>
        <pc:spChg chg="add mod">
          <ac:chgData name="Mohammad Nouri" userId="f01a65fbfe26d66e" providerId="LiveId" clId="{1B80DBCA-37C9-413A-8CD8-BD3BACDA0440}" dt="2025-11-18T22:14:33.397" v="9509" actId="20577"/>
          <ac:spMkLst>
            <pc:docMk/>
            <pc:sldMk cId="2534603383" sldId="272"/>
            <ac:spMk id="93" creationId="{4AF1E8A3-157F-9849-3C92-33289BF641B3}"/>
          </ac:spMkLst>
        </pc:spChg>
        <pc:spChg chg="add del mod">
          <ac:chgData name="Mohammad Nouri" userId="f01a65fbfe26d66e" providerId="LiveId" clId="{1B80DBCA-37C9-413A-8CD8-BD3BACDA0440}" dt="2025-11-18T22:14:36.030" v="9510" actId="478"/>
          <ac:spMkLst>
            <pc:docMk/>
            <pc:sldMk cId="2534603383" sldId="272"/>
            <ac:spMk id="94" creationId="{4EB972B8-B56B-9BE2-BBC4-4A4794D9D29C}"/>
          </ac:spMkLst>
        </pc:spChg>
        <pc:spChg chg="add del mod">
          <ac:chgData name="Mohammad Nouri" userId="f01a65fbfe26d66e" providerId="LiveId" clId="{1B80DBCA-37C9-413A-8CD8-BD3BACDA0440}" dt="2025-11-18T22:14:36.030" v="9510" actId="478"/>
          <ac:spMkLst>
            <pc:docMk/>
            <pc:sldMk cId="2534603383" sldId="272"/>
            <ac:spMk id="95" creationId="{FFD94E9E-A84F-EE0C-CE56-BBED06AD0F45}"/>
          </ac:spMkLst>
        </pc:spChg>
        <pc:spChg chg="add mod">
          <ac:chgData name="Mohammad Nouri" userId="f01a65fbfe26d66e" providerId="LiveId" clId="{1B80DBCA-37C9-413A-8CD8-BD3BACDA0440}" dt="2025-11-18T22:03:20.842" v="9437" actId="1076"/>
          <ac:spMkLst>
            <pc:docMk/>
            <pc:sldMk cId="2534603383" sldId="272"/>
            <ac:spMk id="96" creationId="{A12014E2-D00D-2520-C1CD-D709864BB350}"/>
          </ac:spMkLst>
        </pc:spChg>
        <pc:spChg chg="add mod">
          <ac:chgData name="Mohammad Nouri" userId="f01a65fbfe26d66e" providerId="LiveId" clId="{1B80DBCA-37C9-413A-8CD8-BD3BACDA0440}" dt="2025-11-18T22:15:02.197" v="9511" actId="20577"/>
          <ac:spMkLst>
            <pc:docMk/>
            <pc:sldMk cId="2534603383" sldId="272"/>
            <ac:spMk id="97" creationId="{E405C8DA-EEDF-D419-B8AB-84976272CF6A}"/>
          </ac:spMkLst>
        </pc:spChg>
        <pc:spChg chg="add mod">
          <ac:chgData name="Mohammad Nouri" userId="f01a65fbfe26d66e" providerId="LiveId" clId="{1B80DBCA-37C9-413A-8CD8-BD3BACDA0440}" dt="2025-11-18T22:15:38.154" v="9516" actId="20577"/>
          <ac:spMkLst>
            <pc:docMk/>
            <pc:sldMk cId="2534603383" sldId="272"/>
            <ac:spMk id="98" creationId="{8593CF1D-F945-F4BB-23D2-DDA72A7F28FA}"/>
          </ac:spMkLst>
        </pc:spChg>
        <pc:spChg chg="add mod">
          <ac:chgData name="Mohammad Nouri" userId="f01a65fbfe26d66e" providerId="LiveId" clId="{1B80DBCA-37C9-413A-8CD8-BD3BACDA0440}" dt="2025-11-18T22:15:40.832" v="9517" actId="20577"/>
          <ac:spMkLst>
            <pc:docMk/>
            <pc:sldMk cId="2534603383" sldId="272"/>
            <ac:spMk id="99" creationId="{239F93A1-1A03-D5BF-6EF4-7388D6EEA548}"/>
          </ac:spMkLst>
        </pc:spChg>
        <pc:spChg chg="add mod">
          <ac:chgData name="Mohammad Nouri" userId="f01a65fbfe26d66e" providerId="LiveId" clId="{1B80DBCA-37C9-413A-8CD8-BD3BACDA0440}" dt="2025-11-18T22:15:42.924" v="9518" actId="20577"/>
          <ac:spMkLst>
            <pc:docMk/>
            <pc:sldMk cId="2534603383" sldId="272"/>
            <ac:spMk id="100" creationId="{9EEEDA18-36A4-1AA4-DE9C-9D28A388D42B}"/>
          </ac:spMkLst>
        </pc:spChg>
        <pc:spChg chg="add del mod">
          <ac:chgData name="Mohammad Nouri" userId="f01a65fbfe26d66e" providerId="LiveId" clId="{1B80DBCA-37C9-413A-8CD8-BD3BACDA0440}" dt="2025-11-18T22:15:46.164" v="9519" actId="478"/>
          <ac:spMkLst>
            <pc:docMk/>
            <pc:sldMk cId="2534603383" sldId="272"/>
            <ac:spMk id="101" creationId="{B687A1D0-675B-2B6B-403D-516D137A7B4D}"/>
          </ac:spMkLst>
        </pc:spChg>
        <pc:spChg chg="add del mod">
          <ac:chgData name="Mohammad Nouri" userId="f01a65fbfe26d66e" providerId="LiveId" clId="{1B80DBCA-37C9-413A-8CD8-BD3BACDA0440}" dt="2025-11-18T22:15:46.164" v="9519" actId="478"/>
          <ac:spMkLst>
            <pc:docMk/>
            <pc:sldMk cId="2534603383" sldId="272"/>
            <ac:spMk id="102" creationId="{096CBE4C-E42D-59C8-F4CF-F983AE36FB76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3" creationId="{E7509A59-F9B5-6CBB-BE7B-6E7A526BEB11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4" creationId="{4EC7CFF5-C60A-EC0E-61DF-FEAB8442D7DC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5" creationId="{33B025A7-D007-7BDE-EBE4-4B03A3F90EDA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6" creationId="{027B688F-BE8F-A605-BF21-690058D75C92}"/>
          </ac:spMkLst>
        </pc:spChg>
        <pc:spChg chg="add del mod">
          <ac:chgData name="Mohammad Nouri" userId="f01a65fbfe26d66e" providerId="LiveId" clId="{1B80DBCA-37C9-413A-8CD8-BD3BACDA0440}" dt="2025-11-18T22:10:33.006" v="9443" actId="478"/>
          <ac:spMkLst>
            <pc:docMk/>
            <pc:sldMk cId="2534603383" sldId="272"/>
            <ac:spMk id="107" creationId="{50C4AD78-AD2E-A697-D08F-D67615B3FE0E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8" creationId="{5D1FFCEF-EB21-B3A3-1FBB-72087D0D105C}"/>
          </ac:spMkLst>
        </pc:spChg>
        <pc:spChg chg="add del mod">
          <ac:chgData name="Mohammad Nouri" userId="f01a65fbfe26d66e" providerId="LiveId" clId="{1B80DBCA-37C9-413A-8CD8-BD3BACDA0440}" dt="2025-11-18T22:10:28.078" v="9442" actId="478"/>
          <ac:spMkLst>
            <pc:docMk/>
            <pc:sldMk cId="2534603383" sldId="272"/>
            <ac:spMk id="109" creationId="{DBF83FE3-21D6-F4A9-9F40-88D5BF1B0631}"/>
          </ac:spMkLst>
        </pc:spChg>
        <pc:spChg chg="add mod">
          <ac:chgData name="Mohammad Nouri" userId="f01a65fbfe26d66e" providerId="LiveId" clId="{1B80DBCA-37C9-413A-8CD8-BD3BACDA0440}" dt="2025-11-18T22:10:13.388" v="9441" actId="1076"/>
          <ac:spMkLst>
            <pc:docMk/>
            <pc:sldMk cId="2534603383" sldId="272"/>
            <ac:spMk id="110" creationId="{F9864341-A7D0-1688-672A-A49965C36CA4}"/>
          </ac:spMkLst>
        </pc:spChg>
        <pc:spChg chg="mod">
          <ac:chgData name="Mohammad Nouri" userId="f01a65fbfe26d66e" providerId="LiveId" clId="{1B80DBCA-37C9-413A-8CD8-BD3BACDA0440}" dt="2025-11-18T22:15:51.653" v="9520" actId="20577"/>
          <ac:spMkLst>
            <pc:docMk/>
            <pc:sldMk cId="2534603383" sldId="272"/>
            <ac:spMk id="111" creationId="{E062D408-0B2B-F4F4-B4CE-3712ED9E76AE}"/>
          </ac:spMkLst>
        </pc:spChg>
        <pc:spChg chg="mod">
          <ac:chgData name="Mohammad Nouri" userId="f01a65fbfe26d66e" providerId="LiveId" clId="{1B80DBCA-37C9-413A-8CD8-BD3BACDA0440}" dt="2025-11-18T22:15:53.753" v="9521" actId="20577"/>
          <ac:spMkLst>
            <pc:docMk/>
            <pc:sldMk cId="2534603383" sldId="272"/>
            <ac:spMk id="112" creationId="{C0BD8933-6B85-F662-E2E4-66E352A2AA94}"/>
          </ac:spMkLst>
        </pc:spChg>
        <pc:spChg chg="add mod">
          <ac:chgData name="Mohammad Nouri" userId="f01a65fbfe26d66e" providerId="LiveId" clId="{1B80DBCA-37C9-413A-8CD8-BD3BACDA0440}" dt="2025-11-18T22:15:57.261" v="9522" actId="20577"/>
          <ac:spMkLst>
            <pc:docMk/>
            <pc:sldMk cId="2534603383" sldId="272"/>
            <ac:spMk id="113" creationId="{3307536B-DF68-4845-3949-0CCA3BA031E5}"/>
          </ac:spMkLst>
        </pc:spChg>
        <pc:spChg chg="add mod">
          <ac:chgData name="Mohammad Nouri" userId="f01a65fbfe26d66e" providerId="LiveId" clId="{1B80DBCA-37C9-413A-8CD8-BD3BACDA0440}" dt="2025-11-18T22:16:00.886" v="9523" actId="20577"/>
          <ac:spMkLst>
            <pc:docMk/>
            <pc:sldMk cId="2534603383" sldId="272"/>
            <ac:spMk id="114" creationId="{587A13DB-9876-7E85-2BEC-A16FA5041A74}"/>
          </ac:spMkLst>
        </pc:spChg>
        <pc:spChg chg="del">
          <ac:chgData name="Mohammad Nouri" userId="f01a65fbfe26d66e" providerId="LiveId" clId="{1B80DBCA-37C9-413A-8CD8-BD3BACDA0440}" dt="2025-11-18T22:16:05.018" v="9524" actId="478"/>
          <ac:spMkLst>
            <pc:docMk/>
            <pc:sldMk cId="2534603383" sldId="272"/>
            <ac:spMk id="115" creationId="{EF36250D-799E-96F7-7048-533A8331B9E9}"/>
          </ac:spMkLst>
        </pc:spChg>
        <pc:spChg chg="add del mod">
          <ac:chgData name="Mohammad Nouri" userId="f01a65fbfe26d66e" providerId="LiveId" clId="{1B80DBCA-37C9-413A-8CD8-BD3BACDA0440}" dt="2025-11-18T22:16:05.018" v="9524" actId="478"/>
          <ac:spMkLst>
            <pc:docMk/>
            <pc:sldMk cId="2534603383" sldId="272"/>
            <ac:spMk id="116" creationId="{01F3095E-F995-C187-6955-E3AFB2D3518A}"/>
          </ac:spMkLst>
        </pc:spChg>
        <pc:spChg chg="mod">
          <ac:chgData name="Mohammad Nouri" userId="f01a65fbfe26d66e" providerId="LiveId" clId="{1B80DBCA-37C9-413A-8CD8-BD3BACDA0440}" dt="2025-11-18T22:16:10.064" v="9525" actId="20577"/>
          <ac:spMkLst>
            <pc:docMk/>
            <pc:sldMk cId="2534603383" sldId="272"/>
            <ac:spMk id="118" creationId="{E4564782-7B6B-43C6-C1B1-C32496044804}"/>
          </ac:spMkLst>
        </pc:spChg>
        <pc:spChg chg="add mod">
          <ac:chgData name="Mohammad Nouri" userId="f01a65fbfe26d66e" providerId="LiveId" clId="{1B80DBCA-37C9-413A-8CD8-BD3BACDA0440}" dt="2025-11-18T22:16:13.210" v="9526" actId="20577"/>
          <ac:spMkLst>
            <pc:docMk/>
            <pc:sldMk cId="2534603383" sldId="272"/>
            <ac:spMk id="119" creationId="{A75344F2-4AE4-51BA-775F-DAB7D907C506}"/>
          </ac:spMkLst>
        </pc:spChg>
        <pc:spChg chg="add mod">
          <ac:chgData name="Mohammad Nouri" userId="f01a65fbfe26d66e" providerId="LiveId" clId="{1B80DBCA-37C9-413A-8CD8-BD3BACDA0440}" dt="2025-11-18T22:16:16.160" v="9527" actId="20577"/>
          <ac:spMkLst>
            <pc:docMk/>
            <pc:sldMk cId="2534603383" sldId="272"/>
            <ac:spMk id="120" creationId="{ED9D5998-F1D2-90DD-5C8A-270C97F14B34}"/>
          </ac:spMkLst>
        </pc:spChg>
        <pc:spChg chg="mod">
          <ac:chgData name="Mohammad Nouri" userId="f01a65fbfe26d66e" providerId="LiveId" clId="{1B80DBCA-37C9-413A-8CD8-BD3BACDA0440}" dt="2025-11-18T22:16:19.650" v="9528" actId="20577"/>
          <ac:spMkLst>
            <pc:docMk/>
            <pc:sldMk cId="2534603383" sldId="272"/>
            <ac:spMk id="121" creationId="{E7BEB4D9-125D-0865-FF8C-2490A9AD6F29}"/>
          </ac:spMkLst>
        </pc:spChg>
        <pc:spChg chg="del">
          <ac:chgData name="Mohammad Nouri" userId="f01a65fbfe26d66e" providerId="LiveId" clId="{1B80DBCA-37C9-413A-8CD8-BD3BACDA0440}" dt="2025-11-18T22:16:23.628" v="9529" actId="478"/>
          <ac:spMkLst>
            <pc:docMk/>
            <pc:sldMk cId="2534603383" sldId="272"/>
            <ac:spMk id="122" creationId="{9093BB4D-5030-AAC2-7FA2-2D654E22CBEF}"/>
          </ac:spMkLst>
        </pc:spChg>
        <pc:spChg chg="add del mod">
          <ac:chgData name="Mohammad Nouri" userId="f01a65fbfe26d66e" providerId="LiveId" clId="{1B80DBCA-37C9-413A-8CD8-BD3BACDA0440}" dt="2025-11-18T22:16:23.628" v="9529" actId="478"/>
          <ac:spMkLst>
            <pc:docMk/>
            <pc:sldMk cId="2534603383" sldId="272"/>
            <ac:spMk id="123" creationId="{E15C81B5-47F2-F009-EBAD-B4285350BE1E}"/>
          </ac:spMkLst>
        </pc:spChg>
        <pc:spChg chg="mod">
          <ac:chgData name="Mohammad Nouri" userId="f01a65fbfe26d66e" providerId="LiveId" clId="{1B80DBCA-37C9-413A-8CD8-BD3BACDA0440}" dt="2025-11-18T22:16:50.943" v="9544" actId="1037"/>
          <ac:spMkLst>
            <pc:docMk/>
            <pc:sldMk cId="2534603383" sldId="272"/>
            <ac:spMk id="125" creationId="{063ECADD-5C35-6C2A-930A-3ADA1CDAA9E5}"/>
          </ac:spMkLst>
        </pc:spChg>
        <pc:spChg chg="add mod">
          <ac:chgData name="Mohammad Nouri" userId="f01a65fbfe26d66e" providerId="LiveId" clId="{1B80DBCA-37C9-413A-8CD8-BD3BACDA0440}" dt="2025-11-18T22:16:55.083" v="9551" actId="1037"/>
          <ac:spMkLst>
            <pc:docMk/>
            <pc:sldMk cId="2534603383" sldId="272"/>
            <ac:spMk id="126" creationId="{0BE75DED-3F00-6BBD-8FFF-63CD00A72929}"/>
          </ac:spMkLst>
        </pc:spChg>
        <pc:spChg chg="add mod">
          <ac:chgData name="Mohammad Nouri" userId="f01a65fbfe26d66e" providerId="LiveId" clId="{1B80DBCA-37C9-413A-8CD8-BD3BACDA0440}" dt="2025-11-18T22:16:59.920" v="9562" actId="1037"/>
          <ac:spMkLst>
            <pc:docMk/>
            <pc:sldMk cId="2534603383" sldId="272"/>
            <ac:spMk id="127" creationId="{09CC5EA1-91AD-C80E-51D8-8B86996146F3}"/>
          </ac:spMkLst>
        </pc:spChg>
        <pc:spChg chg="mod">
          <ac:chgData name="Mohammad Nouri" userId="f01a65fbfe26d66e" providerId="LiveId" clId="{1B80DBCA-37C9-413A-8CD8-BD3BACDA0440}" dt="2025-11-18T22:17:05.163" v="9575" actId="1037"/>
          <ac:spMkLst>
            <pc:docMk/>
            <pc:sldMk cId="2534603383" sldId="272"/>
            <ac:spMk id="128" creationId="{9EA193D1-BB1D-BB7E-DA85-BF989C1851B3}"/>
          </ac:spMkLst>
        </pc:spChg>
        <pc:spChg chg="mod">
          <ac:chgData name="Mohammad Nouri" userId="f01a65fbfe26d66e" providerId="LiveId" clId="{1B80DBCA-37C9-413A-8CD8-BD3BACDA0440}" dt="2025-11-18T22:17:09.478" v="9585" actId="1037"/>
          <ac:spMkLst>
            <pc:docMk/>
            <pc:sldMk cId="2534603383" sldId="272"/>
            <ac:spMk id="129" creationId="{1A36FF6B-D4AB-95F8-68FD-6E6F8D0B3BE9}"/>
          </ac:spMkLst>
        </pc:spChg>
        <pc:spChg chg="add mod">
          <ac:chgData name="Mohammad Nouri" userId="f01a65fbfe26d66e" providerId="LiveId" clId="{1B80DBCA-37C9-413A-8CD8-BD3BACDA0440}" dt="2025-11-18T22:17:13.755" v="9600" actId="1037"/>
          <ac:spMkLst>
            <pc:docMk/>
            <pc:sldMk cId="2534603383" sldId="272"/>
            <ac:spMk id="130" creationId="{209EFEBB-3A2F-47AC-B766-C4B8C35F3210}"/>
          </ac:spMkLst>
        </pc:spChg>
        <pc:spChg chg="add mod">
          <ac:chgData name="Mohammad Nouri" userId="f01a65fbfe26d66e" providerId="LiveId" clId="{1B80DBCA-37C9-413A-8CD8-BD3BACDA0440}" dt="2025-11-18T22:11:19.555" v="9455" actId="1076"/>
          <ac:spMkLst>
            <pc:docMk/>
            <pc:sldMk cId="2534603383" sldId="272"/>
            <ac:spMk id="131" creationId="{EF24029D-09FB-11CE-B652-1E6D18F446B4}"/>
          </ac:spMkLst>
        </pc:spChg>
        <pc:spChg chg="add mod">
          <ac:chgData name="Mohammad Nouri" userId="f01a65fbfe26d66e" providerId="LiveId" clId="{1B80DBCA-37C9-413A-8CD8-BD3BACDA0440}" dt="2025-11-18T22:11:48.594" v="9463" actId="1076"/>
          <ac:spMkLst>
            <pc:docMk/>
            <pc:sldMk cId="2534603383" sldId="272"/>
            <ac:spMk id="132" creationId="{E11C6D33-1CC6-F90E-03A8-6471DC52881D}"/>
          </ac:spMkLst>
        </pc:spChg>
        <pc:spChg chg="add mod">
          <ac:chgData name="Mohammad Nouri" userId="f01a65fbfe26d66e" providerId="LiveId" clId="{1B80DBCA-37C9-413A-8CD8-BD3BACDA0440}" dt="2025-11-18T22:11:55.401" v="9466" actId="20577"/>
          <ac:spMkLst>
            <pc:docMk/>
            <pc:sldMk cId="2534603383" sldId="272"/>
            <ac:spMk id="133" creationId="{F1B22B08-208A-599F-2044-3CF899DD910D}"/>
          </ac:spMkLst>
        </pc:spChg>
        <pc:spChg chg="add mod">
          <ac:chgData name="Mohammad Nouri" userId="f01a65fbfe26d66e" providerId="LiveId" clId="{1B80DBCA-37C9-413A-8CD8-BD3BACDA0440}" dt="2025-11-18T22:12:27.567" v="9476" actId="1076"/>
          <ac:spMkLst>
            <pc:docMk/>
            <pc:sldMk cId="2534603383" sldId="272"/>
            <ac:spMk id="134" creationId="{0919B11F-39E6-7313-B6D6-488916ABE6DC}"/>
          </ac:spMkLst>
        </pc:spChg>
        <pc:spChg chg="add mod">
          <ac:chgData name="Mohammad Nouri" userId="f01a65fbfe26d66e" providerId="LiveId" clId="{1B80DBCA-37C9-413A-8CD8-BD3BACDA0440}" dt="2025-11-18T22:13:06.083" v="9485" actId="1076"/>
          <ac:spMkLst>
            <pc:docMk/>
            <pc:sldMk cId="2534603383" sldId="272"/>
            <ac:spMk id="135" creationId="{E1E3C4E6-FE9B-2D15-01F4-616ADF7EF1FD}"/>
          </ac:spMkLst>
        </pc:spChg>
        <pc:spChg chg="add mod">
          <ac:chgData name="Mohammad Nouri" userId="f01a65fbfe26d66e" providerId="LiveId" clId="{1B80DBCA-37C9-413A-8CD8-BD3BACDA0440}" dt="2025-11-18T22:13:32.670" v="9492" actId="20577"/>
          <ac:spMkLst>
            <pc:docMk/>
            <pc:sldMk cId="2534603383" sldId="272"/>
            <ac:spMk id="136" creationId="{10D07245-70E9-635F-2D68-ECBF6AF3FE04}"/>
          </ac:spMkLst>
        </pc:spChg>
        <pc:spChg chg="add mod">
          <ac:chgData name="Mohammad Nouri" userId="f01a65fbfe26d66e" providerId="LiveId" clId="{1B80DBCA-37C9-413A-8CD8-BD3BACDA0440}" dt="2025-11-18T22:13:40.948" v="9496" actId="20577"/>
          <ac:spMkLst>
            <pc:docMk/>
            <pc:sldMk cId="2534603383" sldId="272"/>
            <ac:spMk id="137" creationId="{D5BA4E65-D4E3-B2BA-59B3-6AE39E51C8BF}"/>
          </ac:spMkLst>
        </pc:spChg>
        <pc:spChg chg="add mod">
          <ac:chgData name="Mohammad Nouri" userId="f01a65fbfe26d66e" providerId="LiveId" clId="{1B80DBCA-37C9-413A-8CD8-BD3BACDA0440}" dt="2025-11-18T22:17:59.737" v="9604"/>
          <ac:spMkLst>
            <pc:docMk/>
            <pc:sldMk cId="2534603383" sldId="272"/>
            <ac:spMk id="138" creationId="{E56B01DE-6DB6-4FD6-6AA0-00A9C44460B6}"/>
          </ac:spMkLst>
        </pc:spChg>
        <pc:spChg chg="add mod">
          <ac:chgData name="Mohammad Nouri" userId="f01a65fbfe26d66e" providerId="LiveId" clId="{1B80DBCA-37C9-413A-8CD8-BD3BACDA0440}" dt="2025-11-18T22:18:05.764" v="9606" actId="1076"/>
          <ac:spMkLst>
            <pc:docMk/>
            <pc:sldMk cId="2534603383" sldId="272"/>
            <ac:spMk id="139" creationId="{497DB4F4-C4F0-6740-5DFD-BD3780101864}"/>
          </ac:spMkLst>
        </pc:spChg>
        <pc:spChg chg="add mod">
          <ac:chgData name="Mohammad Nouri" userId="f01a65fbfe26d66e" providerId="LiveId" clId="{1B80DBCA-37C9-413A-8CD8-BD3BACDA0440}" dt="2025-11-18T22:21:33.634" v="9612" actId="14100"/>
          <ac:spMkLst>
            <pc:docMk/>
            <pc:sldMk cId="2534603383" sldId="272"/>
            <ac:spMk id="140" creationId="{EBB6D854-5027-F697-1934-341598ED76CC}"/>
          </ac:spMkLst>
        </pc:spChg>
        <pc:spChg chg="add del mod">
          <ac:chgData name="Mohammad Nouri" userId="f01a65fbfe26d66e" providerId="LiveId" clId="{1B80DBCA-37C9-413A-8CD8-BD3BACDA0440}" dt="2025-11-19T14:34:59.188" v="9620" actId="478"/>
          <ac:spMkLst>
            <pc:docMk/>
            <pc:sldMk cId="2534603383" sldId="272"/>
            <ac:spMk id="141" creationId="{D535CFC8-8226-EB70-366B-E5FDE7CE2B5E}"/>
          </ac:spMkLst>
        </pc:spChg>
        <pc:spChg chg="add mod">
          <ac:chgData name="Mohammad Nouri" userId="f01a65fbfe26d66e" providerId="LiveId" clId="{1B80DBCA-37C9-413A-8CD8-BD3BACDA0440}" dt="2025-11-18T22:21:44.437" v="9614" actId="1076"/>
          <ac:spMkLst>
            <pc:docMk/>
            <pc:sldMk cId="2534603383" sldId="272"/>
            <ac:spMk id="144" creationId="{BD03373E-13BA-C4B0-F322-52218D902263}"/>
          </ac:spMkLst>
        </pc:spChg>
        <pc:spChg chg="add mod">
          <ac:chgData name="Mohammad Nouri" userId="f01a65fbfe26d66e" providerId="LiveId" clId="{1B80DBCA-37C9-413A-8CD8-BD3BACDA0440}" dt="2025-11-19T14:35:12.957" v="9622" actId="1076"/>
          <ac:spMkLst>
            <pc:docMk/>
            <pc:sldMk cId="2534603383" sldId="272"/>
            <ac:spMk id="148" creationId="{3E4A0AFC-F32C-D18A-03AC-EA2EF10387AD}"/>
          </ac:spMkLst>
        </pc:spChg>
        <pc:spChg chg="add mod">
          <ac:chgData name="Mohammad Nouri" userId="f01a65fbfe26d66e" providerId="LiveId" clId="{1B80DBCA-37C9-413A-8CD8-BD3BACDA0440}" dt="2025-11-19T14:36:12.694" v="9628" actId="1076"/>
          <ac:spMkLst>
            <pc:docMk/>
            <pc:sldMk cId="2534603383" sldId="272"/>
            <ac:spMk id="152" creationId="{BFFC21E5-5287-EE7D-B0C2-26F7D4C28036}"/>
          </ac:spMkLst>
        </pc:spChg>
        <pc:spChg chg="add mod">
          <ac:chgData name="Mohammad Nouri" userId="f01a65fbfe26d66e" providerId="LiveId" clId="{1B80DBCA-37C9-413A-8CD8-BD3BACDA0440}" dt="2025-11-19T14:36:38.448" v="9632" actId="14100"/>
          <ac:spMkLst>
            <pc:docMk/>
            <pc:sldMk cId="2534603383" sldId="272"/>
            <ac:spMk id="155" creationId="{E911F0B4-7829-8EFA-E070-E07C8176595C}"/>
          </ac:spMkLst>
        </pc:spChg>
        <pc:spChg chg="add mod">
          <ac:chgData name="Mohammad Nouri" userId="f01a65fbfe26d66e" providerId="LiveId" clId="{1B80DBCA-37C9-413A-8CD8-BD3BACDA0440}" dt="2025-11-19T14:38:09.828" v="9664" actId="207"/>
          <ac:spMkLst>
            <pc:docMk/>
            <pc:sldMk cId="2534603383" sldId="272"/>
            <ac:spMk id="158" creationId="{97928602-E023-B207-236C-060E969660FB}"/>
          </ac:spMkLst>
        </pc:spChg>
        <pc:spChg chg="add mod">
          <ac:chgData name="Mohammad Nouri" userId="f01a65fbfe26d66e" providerId="LiveId" clId="{1B80DBCA-37C9-413A-8CD8-BD3BACDA0440}" dt="2025-11-19T14:39:24.004" v="9669" actId="693"/>
          <ac:spMkLst>
            <pc:docMk/>
            <pc:sldMk cId="2534603383" sldId="272"/>
            <ac:spMk id="164" creationId="{A00443F2-03A3-66C7-45AD-7C5C415FA4BC}"/>
          </ac:spMkLst>
        </pc:spChg>
        <pc:spChg chg="add mod">
          <ac:chgData name="Mohammad Nouri" userId="f01a65fbfe26d66e" providerId="LiveId" clId="{1B80DBCA-37C9-413A-8CD8-BD3BACDA0440}" dt="2025-11-19T14:40:44.496" v="9685" actId="20577"/>
          <ac:spMkLst>
            <pc:docMk/>
            <pc:sldMk cId="2534603383" sldId="272"/>
            <ac:spMk id="168" creationId="{A95B4135-5198-C4FD-A073-20FDA0BBB9A8}"/>
          </ac:spMkLst>
        </pc:spChg>
        <pc:spChg chg="add mod">
          <ac:chgData name="Mohammad Nouri" userId="f01a65fbfe26d66e" providerId="LiveId" clId="{1B80DBCA-37C9-413A-8CD8-BD3BACDA0440}" dt="2025-11-19T14:43:18.472" v="9747" actId="1076"/>
          <ac:spMkLst>
            <pc:docMk/>
            <pc:sldMk cId="2534603383" sldId="272"/>
            <ac:spMk id="171" creationId="{4EB45CE5-A0F4-6784-E421-25866BF9D62E}"/>
          </ac:spMkLst>
        </pc:spChg>
        <pc:spChg chg="add mod">
          <ac:chgData name="Mohammad Nouri" userId="f01a65fbfe26d66e" providerId="LiveId" clId="{1B80DBCA-37C9-413A-8CD8-BD3BACDA0440}" dt="2025-11-19T14:46:06.500" v="9806" actId="20577"/>
          <ac:spMkLst>
            <pc:docMk/>
            <pc:sldMk cId="2534603383" sldId="272"/>
            <ac:spMk id="172" creationId="{468AD39E-FEFF-61B7-AAE2-F23D01D931E0}"/>
          </ac:spMkLst>
        </pc:spChg>
        <pc:spChg chg="add mod">
          <ac:chgData name="Mohammad Nouri" userId="f01a65fbfe26d66e" providerId="LiveId" clId="{1B80DBCA-37C9-413A-8CD8-BD3BACDA0440}" dt="2025-11-19T14:44:55.710" v="9778" actId="20577"/>
          <ac:spMkLst>
            <pc:docMk/>
            <pc:sldMk cId="2534603383" sldId="272"/>
            <ac:spMk id="174" creationId="{A0CB8AD2-A854-6F9A-509C-C1B2C09C7913}"/>
          </ac:spMkLst>
        </pc:spChg>
        <pc:picChg chg="add mod">
          <ac:chgData name="Mohammad Nouri" userId="f01a65fbfe26d66e" providerId="LiveId" clId="{1B80DBCA-37C9-413A-8CD8-BD3BACDA0440}" dt="2025-11-19T14:34:54.779" v="9619" actId="1076"/>
          <ac:picMkLst>
            <pc:docMk/>
            <pc:sldMk cId="2534603383" sldId="272"/>
            <ac:picMk id="3" creationId="{4E496118-2298-5F2C-E504-C7C97B463823}"/>
          </ac:picMkLst>
        </pc:picChg>
        <pc:picChg chg="mod">
          <ac:chgData name="Mohammad Nouri" userId="f01a65fbfe26d66e" providerId="LiveId" clId="{1B80DBCA-37C9-413A-8CD8-BD3BACDA0440}" dt="2025-11-18T21:59:04.829" v="9396" actId="1076"/>
          <ac:picMkLst>
            <pc:docMk/>
            <pc:sldMk cId="2534603383" sldId="272"/>
            <ac:picMk id="5" creationId="{203E5C5A-17E7-2062-73B2-3CF9E35F0BD2}"/>
          </ac:picMkLst>
        </pc:picChg>
        <pc:picChg chg="del">
          <ac:chgData name="Mohammad Nouri" userId="f01a65fbfe26d66e" providerId="LiveId" clId="{1B80DBCA-37C9-413A-8CD8-BD3BACDA0440}" dt="2025-11-18T21:50:28.605" v="9039" actId="478"/>
          <ac:picMkLst>
            <pc:docMk/>
            <pc:sldMk cId="2534603383" sldId="272"/>
            <ac:picMk id="11" creationId="{CA842556-00B7-D48D-C9BB-185E687F37A0}"/>
          </ac:picMkLst>
        </pc:picChg>
        <pc:picChg chg="add del mod">
          <ac:chgData name="Mohammad Nouri" userId="f01a65fbfe26d66e" providerId="LiveId" clId="{1B80DBCA-37C9-413A-8CD8-BD3BACDA0440}" dt="2025-11-18T21:58:53.284" v="9393" actId="478"/>
          <ac:picMkLst>
            <pc:docMk/>
            <pc:sldMk cId="2534603383" sldId="272"/>
            <ac:picMk id="19" creationId="{C7B052D9-7B3A-3F96-8E13-8AF7FC1BA7B6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0" creationId="{6262C809-57CC-522B-9221-DDEABCBCE3BF}"/>
          </ac:picMkLst>
        </pc:picChg>
        <pc:picChg chg="add mod">
          <ac:chgData name="Mohammad Nouri" userId="f01a65fbfe26d66e" providerId="LiveId" clId="{1B80DBCA-37C9-413A-8CD8-BD3BACDA0440}" dt="2025-11-18T21:54:38.626" v="9340" actId="1076"/>
          <ac:picMkLst>
            <pc:docMk/>
            <pc:sldMk cId="2534603383" sldId="272"/>
            <ac:picMk id="21" creationId="{099A45D9-083A-0E50-CCE8-A02A942D1CA1}"/>
          </ac:picMkLst>
        </pc:picChg>
        <pc:picChg chg="add mod modCrop">
          <ac:chgData name="Mohammad Nouri" userId="f01a65fbfe26d66e" providerId="LiveId" clId="{1B80DBCA-37C9-413A-8CD8-BD3BACDA0440}" dt="2025-11-18T21:59:12.682" v="9398" actId="12789"/>
          <ac:picMkLst>
            <pc:docMk/>
            <pc:sldMk cId="2534603383" sldId="272"/>
            <ac:picMk id="22" creationId="{C7906859-6BCB-00CA-B454-B93B022A1A17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3" creationId="{8BF32532-F2C5-22B1-E9BD-044D90B28150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4" creationId="{748B220B-C4CF-7FF6-8828-44EBAB9F94A4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5" creationId="{C24DF5F7-37C0-C465-1A03-71B9A556229C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6" creationId="{AC468BF6-F84D-7578-D248-174E3AADFE5F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7" creationId="{938852C6-3EF2-7914-7B09-AD64A2128C93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8" creationId="{1671D470-AF33-3400-81FE-C7A9A4EDFC4C}"/>
          </ac:picMkLst>
        </pc:picChg>
        <pc:picChg chg="add mod modCrop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29" creationId="{402AA26E-1E9B-E89D-CB1C-94D59FEBBD6D}"/>
          </ac:picMkLst>
        </pc:picChg>
        <pc:picChg chg="add del mod">
          <ac:chgData name="Mohammad Nouri" userId="f01a65fbfe26d66e" providerId="LiveId" clId="{1B80DBCA-37C9-413A-8CD8-BD3BACDA0440}" dt="2025-11-18T21:56:41.140" v="9373" actId="478"/>
          <ac:picMkLst>
            <pc:docMk/>
            <pc:sldMk cId="2534603383" sldId="272"/>
            <ac:picMk id="30" creationId="{B7EC96BC-A028-E27D-3DE3-1DC018782663}"/>
          </ac:picMkLst>
        </pc:picChg>
        <pc:picChg chg="add mod">
          <ac:chgData name="Mohammad Nouri" userId="f01a65fbfe26d66e" providerId="LiveId" clId="{1B80DBCA-37C9-413A-8CD8-BD3BACDA0440}" dt="2025-11-18T21:59:23.204" v="9400" actId="552"/>
          <ac:picMkLst>
            <pc:docMk/>
            <pc:sldMk cId="2534603383" sldId="272"/>
            <ac:picMk id="32" creationId="{D0746177-EE72-D561-E003-8359BD7C5218}"/>
          </ac:picMkLst>
        </pc:picChg>
        <pc:picChg chg="add mod">
          <ac:chgData name="Mohammad Nouri" userId="f01a65fbfe26d66e" providerId="LiveId" clId="{1B80DBCA-37C9-413A-8CD8-BD3BACDA0440}" dt="2025-11-19T14:41:42.966" v="9692" actId="1076"/>
          <ac:picMkLst>
            <pc:docMk/>
            <pc:sldMk cId="2534603383" sldId="272"/>
            <ac:picMk id="170" creationId="{087B394D-8309-0C06-F2E3-E47E2F84444D}"/>
          </ac:picMkLst>
        </pc:picChg>
        <pc:cxnChg chg="add mod">
          <ac:chgData name="Mohammad Nouri" userId="f01a65fbfe26d66e" providerId="LiveId" clId="{1B80DBCA-37C9-413A-8CD8-BD3BACDA0440}" dt="2025-11-18T22:21:33.634" v="9612" actId="14100"/>
          <ac:cxnSpMkLst>
            <pc:docMk/>
            <pc:sldMk cId="2534603383" sldId="272"/>
            <ac:cxnSpMk id="142" creationId="{6C5DE95D-5AD7-A7E1-7E29-70C16BDF108D}"/>
          </ac:cxnSpMkLst>
        </pc:cxnChg>
        <pc:cxnChg chg="add mod">
          <ac:chgData name="Mohammad Nouri" userId="f01a65fbfe26d66e" providerId="LiveId" clId="{1B80DBCA-37C9-413A-8CD8-BD3BACDA0440}" dt="2025-11-19T14:35:16.970" v="9623" actId="14100"/>
          <ac:cxnSpMkLst>
            <pc:docMk/>
            <pc:sldMk cId="2534603383" sldId="272"/>
            <ac:cxnSpMk id="145" creationId="{09AC2566-B365-112B-C4FD-7878FBC2F7F3}"/>
          </ac:cxnSpMkLst>
        </pc:cxnChg>
        <pc:cxnChg chg="add mod">
          <ac:chgData name="Mohammad Nouri" userId="f01a65fbfe26d66e" providerId="LiveId" clId="{1B80DBCA-37C9-413A-8CD8-BD3BACDA0440}" dt="2025-11-19T14:35:24.311" v="9624" actId="14100"/>
          <ac:cxnSpMkLst>
            <pc:docMk/>
            <pc:sldMk cId="2534603383" sldId="272"/>
            <ac:cxnSpMk id="149" creationId="{6C31EE3E-D8B7-E7FA-B0F3-81BCC427731F}"/>
          </ac:cxnSpMkLst>
        </pc:cxnChg>
        <pc:cxnChg chg="add mod">
          <ac:chgData name="Mohammad Nouri" userId="f01a65fbfe26d66e" providerId="LiveId" clId="{1B80DBCA-37C9-413A-8CD8-BD3BACDA0440}" dt="2025-11-19T14:36:17.537" v="9629" actId="14100"/>
          <ac:cxnSpMkLst>
            <pc:docMk/>
            <pc:sldMk cId="2534603383" sldId="272"/>
            <ac:cxnSpMk id="153" creationId="{A1A4E8D6-5D4B-BB58-21AC-0D7D8D48D984}"/>
          </ac:cxnSpMkLst>
        </pc:cxnChg>
        <pc:cxnChg chg="add mod">
          <ac:chgData name="Mohammad Nouri" userId="f01a65fbfe26d66e" providerId="LiveId" clId="{1B80DBCA-37C9-413A-8CD8-BD3BACDA0440}" dt="2025-11-19T14:36:38.448" v="9632" actId="14100"/>
          <ac:cxnSpMkLst>
            <pc:docMk/>
            <pc:sldMk cId="2534603383" sldId="272"/>
            <ac:cxnSpMk id="156" creationId="{0DAD0D00-83F4-18E1-20AB-F413F6F6534E}"/>
          </ac:cxnSpMkLst>
        </pc:cxnChg>
        <pc:cxnChg chg="add mod">
          <ac:chgData name="Mohammad Nouri" userId="f01a65fbfe26d66e" providerId="LiveId" clId="{1B80DBCA-37C9-413A-8CD8-BD3BACDA0440}" dt="2025-11-19T14:38:20.322" v="9665" actId="208"/>
          <ac:cxnSpMkLst>
            <pc:docMk/>
            <pc:sldMk cId="2534603383" sldId="272"/>
            <ac:cxnSpMk id="160" creationId="{9E651C49-5DDB-9CDF-7CB3-9FF4FADD99F9}"/>
          </ac:cxnSpMkLst>
        </pc:cxnChg>
        <pc:cxnChg chg="add mod">
          <ac:chgData name="Mohammad Nouri" userId="f01a65fbfe26d66e" providerId="LiveId" clId="{1B80DBCA-37C9-413A-8CD8-BD3BACDA0440}" dt="2025-11-19T14:38:20.322" v="9665" actId="208"/>
          <ac:cxnSpMkLst>
            <pc:docMk/>
            <pc:sldMk cId="2534603383" sldId="272"/>
            <ac:cxnSpMk id="161" creationId="{0303CF1B-32C7-1630-CCD2-B466E73DE747}"/>
          </ac:cxnSpMkLst>
        </pc:cxnChg>
        <pc:cxnChg chg="add mod">
          <ac:chgData name="Mohammad Nouri" userId="f01a65fbfe26d66e" providerId="LiveId" clId="{1B80DBCA-37C9-413A-8CD8-BD3BACDA0440}" dt="2025-11-19T14:40:31.154" v="9674" actId="208"/>
          <ac:cxnSpMkLst>
            <pc:docMk/>
            <pc:sldMk cId="2534603383" sldId="272"/>
            <ac:cxnSpMk id="166" creationId="{54EF1AF6-CDE0-C2D7-8979-5263364063C9}"/>
          </ac:cxnSpMkLst>
        </pc:cxnChg>
        <pc:cxnChg chg="add mod">
          <ac:chgData name="Mohammad Nouri" userId="f01a65fbfe26d66e" providerId="LiveId" clId="{1B80DBCA-37C9-413A-8CD8-BD3BACDA0440}" dt="2025-11-19T14:44:40.357" v="9764" actId="14100"/>
          <ac:cxnSpMkLst>
            <pc:docMk/>
            <pc:sldMk cId="2534603383" sldId="272"/>
            <ac:cxnSpMk id="173" creationId="{4FC398E8-DEF8-88C1-D711-A37A9DA78D56}"/>
          </ac:cxnSpMkLst>
        </pc:cxnChg>
      </pc:sldChg>
      <pc:sldChg chg="addSp delSp modSp new mod modTransition">
        <pc:chgData name="Mohammad Nouri" userId="f01a65fbfe26d66e" providerId="LiveId" clId="{1B80DBCA-37C9-413A-8CD8-BD3BACDA0440}" dt="2025-11-19T15:57:21.014" v="11361"/>
        <pc:sldMkLst>
          <pc:docMk/>
          <pc:sldMk cId="1684263922" sldId="273"/>
        </pc:sldMkLst>
        <pc:spChg chg="del">
          <ac:chgData name="Mohammad Nouri" userId="f01a65fbfe26d66e" providerId="LiveId" clId="{1B80DBCA-37C9-413A-8CD8-BD3BACDA0440}" dt="2025-11-19T14:48:22.560" v="9808" actId="478"/>
          <ac:spMkLst>
            <pc:docMk/>
            <pc:sldMk cId="1684263922" sldId="273"/>
            <ac:spMk id="2" creationId="{70C414A3-B5C4-3595-10A3-24B1867BBB92}"/>
          </ac:spMkLst>
        </pc:spChg>
        <pc:spChg chg="del">
          <ac:chgData name="Mohammad Nouri" userId="f01a65fbfe26d66e" providerId="LiveId" clId="{1B80DBCA-37C9-413A-8CD8-BD3BACDA0440}" dt="2025-11-19T14:48:25.077" v="9809" actId="478"/>
          <ac:spMkLst>
            <pc:docMk/>
            <pc:sldMk cId="1684263922" sldId="273"/>
            <ac:spMk id="3" creationId="{37DE4AFF-DB36-0610-6C5E-6AB16A2A9449}"/>
          </ac:spMkLst>
        </pc:spChg>
        <pc:picChg chg="add mod">
          <ac:chgData name="Mohammad Nouri" userId="f01a65fbfe26d66e" providerId="LiveId" clId="{1B80DBCA-37C9-413A-8CD8-BD3BACDA0440}" dt="2025-11-19T14:49:04.998" v="9816" actId="1076"/>
          <ac:picMkLst>
            <pc:docMk/>
            <pc:sldMk cId="1684263922" sldId="273"/>
            <ac:picMk id="5" creationId="{18E84F38-A595-7B75-4C1B-C5B674E5BFC0}"/>
          </ac:picMkLst>
        </pc:picChg>
      </pc:sldChg>
      <pc:sldChg chg="addSp delSp modSp new mod modTransition addAnim delAnim modAnim">
        <pc:chgData name="Mohammad Nouri" userId="f01a65fbfe26d66e" providerId="LiveId" clId="{1B80DBCA-37C9-413A-8CD8-BD3BACDA0440}" dt="2025-11-19T16:29:11.989" v="11477"/>
        <pc:sldMkLst>
          <pc:docMk/>
          <pc:sldMk cId="348284418" sldId="274"/>
        </pc:sldMkLst>
        <pc:spChg chg="del">
          <ac:chgData name="Mohammad Nouri" userId="f01a65fbfe26d66e" providerId="LiveId" clId="{1B80DBCA-37C9-413A-8CD8-BD3BACDA0440}" dt="2025-11-19T14:49:45.406" v="9819" actId="478"/>
          <ac:spMkLst>
            <pc:docMk/>
            <pc:sldMk cId="348284418" sldId="274"/>
            <ac:spMk id="2" creationId="{7EAE236B-6358-C74C-FD8A-D7AC995D4B59}"/>
          </ac:spMkLst>
        </pc:spChg>
        <pc:spChg chg="del">
          <ac:chgData name="Mohammad Nouri" userId="f01a65fbfe26d66e" providerId="LiveId" clId="{1B80DBCA-37C9-413A-8CD8-BD3BACDA0440}" dt="2025-11-19T14:49:43.221" v="9818" actId="478"/>
          <ac:spMkLst>
            <pc:docMk/>
            <pc:sldMk cId="348284418" sldId="274"/>
            <ac:spMk id="3" creationId="{2929842B-56DD-325A-1E94-8EA94F3E46D4}"/>
          </ac:spMkLst>
        </pc:spChg>
        <pc:spChg chg="add mod">
          <ac:chgData name="Mohammad Nouri" userId="f01a65fbfe26d66e" providerId="LiveId" clId="{1B80DBCA-37C9-413A-8CD8-BD3BACDA0440}" dt="2025-11-19T14:49:45.972" v="9820"/>
          <ac:spMkLst>
            <pc:docMk/>
            <pc:sldMk cId="348284418" sldId="274"/>
            <ac:spMk id="14" creationId="{A9D26653-0F16-87C1-9BFB-3A76E67BE982}"/>
          </ac:spMkLst>
        </pc:spChg>
        <pc:spChg chg="add mod">
          <ac:chgData name="Mohammad Nouri" userId="f01a65fbfe26d66e" providerId="LiveId" clId="{1B80DBCA-37C9-413A-8CD8-BD3BACDA0440}" dt="2025-11-19T14:52:00.450" v="9828" actId="20577"/>
          <ac:spMkLst>
            <pc:docMk/>
            <pc:sldMk cId="348284418" sldId="274"/>
            <ac:spMk id="17" creationId="{DCC6DCAC-0759-A0C0-AE3C-BB1A3DE66C08}"/>
          </ac:spMkLst>
        </pc:spChg>
        <pc:spChg chg="add mod">
          <ac:chgData name="Mohammad Nouri" userId="f01a65fbfe26d66e" providerId="LiveId" clId="{1B80DBCA-37C9-413A-8CD8-BD3BACDA0440}" dt="2025-11-19T14:52:05.961" v="9831" actId="20577"/>
          <ac:spMkLst>
            <pc:docMk/>
            <pc:sldMk cId="348284418" sldId="274"/>
            <ac:spMk id="18" creationId="{D40521C3-5A23-5E1A-C2CB-82F4651A70C6}"/>
          </ac:spMkLst>
        </pc:spChg>
        <pc:spChg chg="add mod">
          <ac:chgData name="Mohammad Nouri" userId="f01a65fbfe26d66e" providerId="LiveId" clId="{1B80DBCA-37C9-413A-8CD8-BD3BACDA0440}" dt="2025-11-19T14:53:23.053" v="9836"/>
          <ac:spMkLst>
            <pc:docMk/>
            <pc:sldMk cId="348284418" sldId="274"/>
            <ac:spMk id="21" creationId="{2184E666-A11A-3747-086B-F4F2F54F7694}"/>
          </ac:spMkLst>
        </pc:spChg>
        <pc:spChg chg="add mod">
          <ac:chgData name="Mohammad Nouri" userId="f01a65fbfe26d66e" providerId="LiveId" clId="{1B80DBCA-37C9-413A-8CD8-BD3BACDA0440}" dt="2025-11-19T14:53:23.053" v="9836"/>
          <ac:spMkLst>
            <pc:docMk/>
            <pc:sldMk cId="348284418" sldId="274"/>
            <ac:spMk id="22" creationId="{7DB1156A-811D-BF88-6C84-F4176385C886}"/>
          </ac:spMkLst>
        </pc:spChg>
        <pc:spChg chg="add mod">
          <ac:chgData name="Mohammad Nouri" userId="f01a65fbfe26d66e" providerId="LiveId" clId="{1B80DBCA-37C9-413A-8CD8-BD3BACDA0440}" dt="2025-11-19T14:53:56.238" v="9848" actId="1037"/>
          <ac:spMkLst>
            <pc:docMk/>
            <pc:sldMk cId="348284418" sldId="274"/>
            <ac:spMk id="23" creationId="{694073A2-C06B-D8A8-4A74-61CA4D5851D9}"/>
          </ac:spMkLst>
        </pc:spChg>
        <pc:spChg chg="add mod">
          <ac:chgData name="Mohammad Nouri" userId="f01a65fbfe26d66e" providerId="LiveId" clId="{1B80DBCA-37C9-413A-8CD8-BD3BACDA0440}" dt="2025-11-19T14:54:16.396" v="9860" actId="1037"/>
          <ac:spMkLst>
            <pc:docMk/>
            <pc:sldMk cId="348284418" sldId="274"/>
            <ac:spMk id="24" creationId="{60542F5B-B493-C3BC-1075-F9F6BD466C7F}"/>
          </ac:spMkLst>
        </pc:spChg>
        <pc:spChg chg="add mod">
          <ac:chgData name="Mohammad Nouri" userId="f01a65fbfe26d66e" providerId="LiveId" clId="{1B80DBCA-37C9-413A-8CD8-BD3BACDA0440}" dt="2025-11-19T14:54:32.865" v="9872" actId="1038"/>
          <ac:spMkLst>
            <pc:docMk/>
            <pc:sldMk cId="348284418" sldId="274"/>
            <ac:spMk id="25" creationId="{D6805E6F-CC76-6453-EB57-591A615E5835}"/>
          </ac:spMkLst>
        </pc:spChg>
        <pc:spChg chg="add mod">
          <ac:chgData name="Mohammad Nouri" userId="f01a65fbfe26d66e" providerId="LiveId" clId="{1B80DBCA-37C9-413A-8CD8-BD3BACDA0440}" dt="2025-11-19T14:54:54.465" v="9883" actId="1037"/>
          <ac:spMkLst>
            <pc:docMk/>
            <pc:sldMk cId="348284418" sldId="274"/>
            <ac:spMk id="26" creationId="{27CA28ED-22A4-5F63-B882-C71D10F19A0B}"/>
          </ac:spMkLst>
        </pc:spChg>
        <pc:spChg chg="add mod">
          <ac:chgData name="Mohammad Nouri" userId="f01a65fbfe26d66e" providerId="LiveId" clId="{1B80DBCA-37C9-413A-8CD8-BD3BACDA0440}" dt="2025-11-19T14:53:23.053" v="9836"/>
          <ac:spMkLst>
            <pc:docMk/>
            <pc:sldMk cId="348284418" sldId="274"/>
            <ac:spMk id="27" creationId="{EB6E586D-6D78-627E-AB22-31B2AD7DD29F}"/>
          </ac:spMkLst>
        </pc:spChg>
        <pc:spChg chg="add del mod">
          <ac:chgData name="Mohammad Nouri" userId="f01a65fbfe26d66e" providerId="LiveId" clId="{1B80DBCA-37C9-413A-8CD8-BD3BACDA0440}" dt="2025-11-19T14:53:32.272" v="9838" actId="478"/>
          <ac:spMkLst>
            <pc:docMk/>
            <pc:sldMk cId="348284418" sldId="274"/>
            <ac:spMk id="28" creationId="{B8EA7132-0752-AA25-49DB-1128C16D1C4D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29" creationId="{B5668CB6-6C37-C62E-784E-5B6262FD2020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0" creationId="{5C46F3CD-CAEE-A66B-2053-F5FBF8709817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1" creationId="{15737151-0E5F-7B4D-7A69-C39DE43421C2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2" creationId="{4AC819FA-AB0C-2FCF-7C4B-5755FD4D6811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3" creationId="{0050AA1F-5764-8BBB-0AB2-F9E4614CF5F2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4" creationId="{5B8E323C-6DC3-5C94-E0AE-EF70D1093037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35" creationId="{ED464D77-50CB-4501-55C6-FD36DE2316A2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36" creationId="{FA6A04EB-66B6-264B-8396-82E900261E82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37" creationId="{7827E334-B584-F4CB-8A9B-B37F6F300D40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38" creationId="{46D28C74-DB57-5D29-0F05-BB1CF8FA6FCC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39" creationId="{0C592759-D682-CDE3-A837-B05C69F15EDF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40" creationId="{8E0D47A9-FBF3-C5A0-8935-1A8B859C4DC7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41" creationId="{B4410CA1-1E61-3434-7AA2-A7BC72A8B56F}"/>
          </ac:spMkLst>
        </pc:spChg>
        <pc:spChg chg="add mod">
          <ac:chgData name="Mohammad Nouri" userId="f01a65fbfe26d66e" providerId="LiveId" clId="{1B80DBCA-37C9-413A-8CD8-BD3BACDA0440}" dt="2025-11-19T14:55:52.859" v="9888"/>
          <ac:spMkLst>
            <pc:docMk/>
            <pc:sldMk cId="348284418" sldId="274"/>
            <ac:spMk id="42" creationId="{5CEE116C-C5FB-89F0-E755-F5291911E947}"/>
          </ac:spMkLst>
        </pc:spChg>
        <pc:spChg chg="add mod">
          <ac:chgData name="Mohammad Nouri" userId="f01a65fbfe26d66e" providerId="LiveId" clId="{1B80DBCA-37C9-413A-8CD8-BD3BACDA0440}" dt="2025-11-19T15:02:20.496" v="10036" actId="12789"/>
          <ac:spMkLst>
            <pc:docMk/>
            <pc:sldMk cId="348284418" sldId="274"/>
            <ac:spMk id="43" creationId="{88678C07-5CFC-D503-BE42-9C2475C62266}"/>
          </ac:spMkLst>
        </pc:spChg>
        <pc:spChg chg="mod">
          <ac:chgData name="Mohammad Nouri" userId="f01a65fbfe26d66e" providerId="LiveId" clId="{1B80DBCA-37C9-413A-8CD8-BD3BACDA0440}" dt="2025-11-19T15:02:20.496" v="10036" actId="12789"/>
          <ac:spMkLst>
            <pc:docMk/>
            <pc:sldMk cId="348284418" sldId="274"/>
            <ac:spMk id="44" creationId="{3C27C9A4-AF8B-6278-6F1B-8666FC4D3332}"/>
          </ac:spMkLst>
        </pc:spChg>
        <pc:spChg chg="add mod">
          <ac:chgData name="Mohammad Nouri" userId="f01a65fbfe26d66e" providerId="LiveId" clId="{1B80DBCA-37C9-413A-8CD8-BD3BACDA0440}" dt="2025-11-19T15:03:37.982" v="10037" actId="20577"/>
          <ac:spMkLst>
            <pc:docMk/>
            <pc:sldMk cId="348284418" sldId="274"/>
            <ac:spMk id="45" creationId="{1CA7616D-F169-D129-4B1B-6F2FABA24A16}"/>
          </ac:spMkLst>
        </pc:spChg>
        <pc:spChg chg="mod">
          <ac:chgData name="Mohammad Nouri" userId="f01a65fbfe26d66e" providerId="LiveId" clId="{1B80DBCA-37C9-413A-8CD8-BD3BACDA0440}" dt="2025-11-19T15:03:52.944" v="10041" actId="20577"/>
          <ac:spMkLst>
            <pc:docMk/>
            <pc:sldMk cId="348284418" sldId="274"/>
            <ac:spMk id="46" creationId="{25C5AD8C-C14A-90EE-7F1F-0EDC2216B8EE}"/>
          </ac:spMkLst>
        </pc:spChg>
        <pc:spChg chg="add mod">
          <ac:chgData name="Mohammad Nouri" userId="f01a65fbfe26d66e" providerId="LiveId" clId="{1B80DBCA-37C9-413A-8CD8-BD3BACDA0440}" dt="2025-11-19T15:03:56.117" v="10042" actId="20577"/>
          <ac:spMkLst>
            <pc:docMk/>
            <pc:sldMk cId="348284418" sldId="274"/>
            <ac:spMk id="47" creationId="{419BCA10-6A7C-C933-15D0-8A6B8F505FAF}"/>
          </ac:spMkLst>
        </pc:spChg>
        <pc:spChg chg="mod">
          <ac:chgData name="Mohammad Nouri" userId="f01a65fbfe26d66e" providerId="LiveId" clId="{1B80DBCA-37C9-413A-8CD8-BD3BACDA0440}" dt="2025-11-19T15:03:44.865" v="10040" actId="20577"/>
          <ac:spMkLst>
            <pc:docMk/>
            <pc:sldMk cId="348284418" sldId="274"/>
            <ac:spMk id="48" creationId="{EA34A883-7F41-C783-33C7-2C03A0D688E2}"/>
          </ac:spMkLst>
        </pc:spChg>
        <pc:spChg chg="add mod">
          <ac:chgData name="Mohammad Nouri" userId="f01a65fbfe26d66e" providerId="LiveId" clId="{1B80DBCA-37C9-413A-8CD8-BD3BACDA0440}" dt="2025-11-19T16:25:24.698" v="11455" actId="20577"/>
          <ac:spMkLst>
            <pc:docMk/>
            <pc:sldMk cId="348284418" sldId="274"/>
            <ac:spMk id="49" creationId="{5524EB61-C659-3964-9FCA-FCCCB9513346}"/>
          </ac:spMkLst>
        </pc:spChg>
        <pc:spChg chg="add mod">
          <ac:chgData name="Mohammad Nouri" userId="f01a65fbfe26d66e" providerId="LiveId" clId="{1B80DBCA-37C9-413A-8CD8-BD3BACDA0440}" dt="2025-11-19T14:56:18.096" v="9892" actId="1076"/>
          <ac:spMkLst>
            <pc:docMk/>
            <pc:sldMk cId="348284418" sldId="274"/>
            <ac:spMk id="50" creationId="{C15CD1DA-970F-A6DF-550E-E2B1120BBF55}"/>
          </ac:spMkLst>
        </pc:spChg>
        <pc:spChg chg="add mod">
          <ac:chgData name="Mohammad Nouri" userId="f01a65fbfe26d66e" providerId="LiveId" clId="{1B80DBCA-37C9-413A-8CD8-BD3BACDA0440}" dt="2025-11-19T15:04:07.771" v="10043" actId="20577"/>
          <ac:spMkLst>
            <pc:docMk/>
            <pc:sldMk cId="348284418" sldId="274"/>
            <ac:spMk id="51" creationId="{035E6D9F-87BB-45D3-892C-021B45F61480}"/>
          </ac:spMkLst>
        </pc:spChg>
        <pc:spChg chg="add mod">
          <ac:chgData name="Mohammad Nouri" userId="f01a65fbfe26d66e" providerId="LiveId" clId="{1B80DBCA-37C9-413A-8CD8-BD3BACDA0440}" dt="2025-11-19T15:04:11.821" v="10044" actId="20577"/>
          <ac:spMkLst>
            <pc:docMk/>
            <pc:sldMk cId="348284418" sldId="274"/>
            <ac:spMk id="52" creationId="{3C648396-A19A-0E7C-79F7-84EA5AD320C6}"/>
          </ac:spMkLst>
        </pc:spChg>
        <pc:spChg chg="add mod">
          <ac:chgData name="Mohammad Nouri" userId="f01a65fbfe26d66e" providerId="LiveId" clId="{1B80DBCA-37C9-413A-8CD8-BD3BACDA0440}" dt="2025-11-19T15:04:14.499" v="10045" actId="20577"/>
          <ac:spMkLst>
            <pc:docMk/>
            <pc:sldMk cId="348284418" sldId="274"/>
            <ac:spMk id="53" creationId="{F1881860-DA20-6F44-0BC3-25F87AC60329}"/>
          </ac:spMkLst>
        </pc:spChg>
        <pc:spChg chg="mod">
          <ac:chgData name="Mohammad Nouri" userId="f01a65fbfe26d66e" providerId="LiveId" clId="{1B80DBCA-37C9-413A-8CD8-BD3BACDA0440}" dt="2025-11-19T15:04:19.450" v="10046" actId="20577"/>
          <ac:spMkLst>
            <pc:docMk/>
            <pc:sldMk cId="348284418" sldId="274"/>
            <ac:spMk id="54" creationId="{CF946908-6D6D-86E5-75BC-5AC7B9AC7F10}"/>
          </ac:spMkLst>
        </pc:spChg>
        <pc:spChg chg="add mod">
          <ac:chgData name="Mohammad Nouri" userId="f01a65fbfe26d66e" providerId="LiveId" clId="{1B80DBCA-37C9-413A-8CD8-BD3BACDA0440}" dt="2025-11-19T15:04:27.014" v="10047" actId="20577"/>
          <ac:spMkLst>
            <pc:docMk/>
            <pc:sldMk cId="348284418" sldId="274"/>
            <ac:spMk id="55" creationId="{2F10DAA6-6F90-8C87-540D-5F2705BF809D}"/>
          </ac:spMkLst>
        </pc:spChg>
        <pc:spChg chg="add mod">
          <ac:chgData name="Mohammad Nouri" userId="f01a65fbfe26d66e" providerId="LiveId" clId="{1B80DBCA-37C9-413A-8CD8-BD3BACDA0440}" dt="2025-11-19T15:04:41.731" v="10051" actId="1076"/>
          <ac:spMkLst>
            <pc:docMk/>
            <pc:sldMk cId="348284418" sldId="274"/>
            <ac:spMk id="56" creationId="{A95F2296-F39D-5FF7-10A2-53465FFBD93C}"/>
          </ac:spMkLst>
        </pc:spChg>
        <pc:spChg chg="add mod">
          <ac:chgData name="Mohammad Nouri" userId="f01a65fbfe26d66e" providerId="LiveId" clId="{1B80DBCA-37C9-413A-8CD8-BD3BACDA0440}" dt="2025-11-19T15:05:56.337" v="10079" actId="1038"/>
          <ac:spMkLst>
            <pc:docMk/>
            <pc:sldMk cId="348284418" sldId="274"/>
            <ac:spMk id="57" creationId="{FE4559D6-2037-2D25-D2ED-15CC8E2DD5E7}"/>
          </ac:spMkLst>
        </pc:spChg>
        <pc:spChg chg="add mod">
          <ac:chgData name="Mohammad Nouri" userId="f01a65fbfe26d66e" providerId="LiveId" clId="{1B80DBCA-37C9-413A-8CD8-BD3BACDA0440}" dt="2025-11-19T15:06:10.622" v="10080" actId="20577"/>
          <ac:spMkLst>
            <pc:docMk/>
            <pc:sldMk cId="348284418" sldId="274"/>
            <ac:spMk id="58" creationId="{75085DAE-E02F-107D-B92A-7D8528291633}"/>
          </ac:spMkLst>
        </pc:spChg>
        <pc:spChg chg="mod">
          <ac:chgData name="Mohammad Nouri" userId="f01a65fbfe26d66e" providerId="LiveId" clId="{1B80DBCA-37C9-413A-8CD8-BD3BACDA0440}" dt="2025-11-19T15:06:12.084" v="10081" actId="20577"/>
          <ac:spMkLst>
            <pc:docMk/>
            <pc:sldMk cId="348284418" sldId="274"/>
            <ac:spMk id="59" creationId="{65AE6C47-103C-28A8-EA70-33C2A15435FE}"/>
          </ac:spMkLst>
        </pc:spChg>
        <pc:spChg chg="mod">
          <ac:chgData name="Mohammad Nouri" userId="f01a65fbfe26d66e" providerId="LiveId" clId="{1B80DBCA-37C9-413A-8CD8-BD3BACDA0440}" dt="2025-11-19T15:06:18.453" v="10084" actId="20577"/>
          <ac:spMkLst>
            <pc:docMk/>
            <pc:sldMk cId="348284418" sldId="274"/>
            <ac:spMk id="60" creationId="{29CEE8BA-45C8-C7D2-24AA-6744EB461EDE}"/>
          </ac:spMkLst>
        </pc:spChg>
        <pc:spChg chg="mod">
          <ac:chgData name="Mohammad Nouri" userId="f01a65fbfe26d66e" providerId="LiveId" clId="{1B80DBCA-37C9-413A-8CD8-BD3BACDA0440}" dt="2025-11-19T15:06:20.163" v="10085" actId="20577"/>
          <ac:spMkLst>
            <pc:docMk/>
            <pc:sldMk cId="348284418" sldId="274"/>
            <ac:spMk id="61" creationId="{6E687149-9337-E585-5097-A95FFE118BE7}"/>
          </ac:spMkLst>
        </pc:spChg>
        <pc:spChg chg="mod">
          <ac:chgData name="Mohammad Nouri" userId="f01a65fbfe26d66e" providerId="LiveId" clId="{1B80DBCA-37C9-413A-8CD8-BD3BACDA0440}" dt="2025-11-19T15:06:21.893" v="10086" actId="20577"/>
          <ac:spMkLst>
            <pc:docMk/>
            <pc:sldMk cId="348284418" sldId="274"/>
            <ac:spMk id="62" creationId="{F35A4379-8CB9-7E5C-E326-9485FAB91147}"/>
          </ac:spMkLst>
        </pc:spChg>
        <pc:spChg chg="add mod">
          <ac:chgData name="Mohammad Nouri" userId="f01a65fbfe26d66e" providerId="LiveId" clId="{1B80DBCA-37C9-413A-8CD8-BD3BACDA0440}" dt="2025-11-19T15:08:06.433" v="10108" actId="1038"/>
          <ac:spMkLst>
            <pc:docMk/>
            <pc:sldMk cId="348284418" sldId="274"/>
            <ac:spMk id="63" creationId="{487BDED0-482F-20F5-6AC2-E8AB30BA1661}"/>
          </ac:spMkLst>
        </pc:spChg>
        <pc:spChg chg="add mod">
          <ac:chgData name="Mohammad Nouri" userId="f01a65fbfe26d66e" providerId="LiveId" clId="{1B80DBCA-37C9-413A-8CD8-BD3BACDA0440}" dt="2025-11-19T15:05:56.337" v="10079" actId="1038"/>
          <ac:spMkLst>
            <pc:docMk/>
            <pc:sldMk cId="348284418" sldId="274"/>
            <ac:spMk id="64" creationId="{7355CD5B-BE32-A94E-4FEF-D15713274B6F}"/>
          </ac:spMkLst>
        </pc:spChg>
        <pc:spChg chg="add mod">
          <ac:chgData name="Mohammad Nouri" userId="f01a65fbfe26d66e" providerId="LiveId" clId="{1B80DBCA-37C9-413A-8CD8-BD3BACDA0440}" dt="2025-11-19T15:06:14.266" v="10082" actId="20577"/>
          <ac:spMkLst>
            <pc:docMk/>
            <pc:sldMk cId="348284418" sldId="274"/>
            <ac:spMk id="65" creationId="{8AE74A62-0F71-7466-AEE9-15D2C0A66682}"/>
          </ac:spMkLst>
        </pc:spChg>
        <pc:spChg chg="add mod">
          <ac:chgData name="Mohammad Nouri" userId="f01a65fbfe26d66e" providerId="LiveId" clId="{1B80DBCA-37C9-413A-8CD8-BD3BACDA0440}" dt="2025-11-19T15:06:15.797" v="10083" actId="20577"/>
          <ac:spMkLst>
            <pc:docMk/>
            <pc:sldMk cId="348284418" sldId="274"/>
            <ac:spMk id="66" creationId="{FF637B00-B6AB-FFB4-6681-D74A09B6E991}"/>
          </ac:spMkLst>
        </pc:spChg>
        <pc:spChg chg="add mod">
          <ac:chgData name="Mohammad Nouri" userId="f01a65fbfe26d66e" providerId="LiveId" clId="{1B80DBCA-37C9-413A-8CD8-BD3BACDA0440}" dt="2025-11-19T15:06:26.529" v="10087" actId="20577"/>
          <ac:spMkLst>
            <pc:docMk/>
            <pc:sldMk cId="348284418" sldId="274"/>
            <ac:spMk id="67" creationId="{1B5EEFFE-D9DF-5449-BB64-511DCD0F473D}"/>
          </ac:spMkLst>
        </pc:spChg>
        <pc:spChg chg="add mod">
          <ac:chgData name="Mohammad Nouri" userId="f01a65fbfe26d66e" providerId="LiveId" clId="{1B80DBCA-37C9-413A-8CD8-BD3BACDA0440}" dt="2025-11-19T15:06:27.721" v="10088" actId="20577"/>
          <ac:spMkLst>
            <pc:docMk/>
            <pc:sldMk cId="348284418" sldId="274"/>
            <ac:spMk id="68" creationId="{50423513-52F8-0355-F677-DEFE8FB24DEE}"/>
          </ac:spMkLst>
        </pc:spChg>
        <pc:spChg chg="add mod">
          <ac:chgData name="Mohammad Nouri" userId="f01a65fbfe26d66e" providerId="LiveId" clId="{1B80DBCA-37C9-413A-8CD8-BD3BACDA0440}" dt="2025-11-19T15:06:29.251" v="10089" actId="20577"/>
          <ac:spMkLst>
            <pc:docMk/>
            <pc:sldMk cId="348284418" sldId="274"/>
            <ac:spMk id="69" creationId="{156AC4B6-E959-DC68-0252-3FC032A13F4F}"/>
          </ac:spMkLst>
        </pc:spChg>
        <pc:spChg chg="add del mod">
          <ac:chgData name="Mohammad Nouri" userId="f01a65fbfe26d66e" providerId="LiveId" clId="{1B80DBCA-37C9-413A-8CD8-BD3BACDA0440}" dt="2025-11-19T15:09:10.467" v="10119" actId="478"/>
          <ac:spMkLst>
            <pc:docMk/>
            <pc:sldMk cId="348284418" sldId="274"/>
            <ac:spMk id="70" creationId="{07982EF8-DA55-E961-8196-DCAF173D0F90}"/>
          </ac:spMkLst>
        </pc:spChg>
        <pc:spChg chg="add mod">
          <ac:chgData name="Mohammad Nouri" userId="f01a65fbfe26d66e" providerId="LiveId" clId="{1B80DBCA-37C9-413A-8CD8-BD3BACDA0440}" dt="2025-11-19T15:11:05.017" v="10177" actId="1038"/>
          <ac:spMkLst>
            <pc:docMk/>
            <pc:sldMk cId="348284418" sldId="274"/>
            <ac:spMk id="71" creationId="{05DD333A-B2E1-6F99-EC92-7E28AE49CED0}"/>
          </ac:spMkLst>
        </pc:spChg>
        <pc:spChg chg="mod">
          <ac:chgData name="Mohammad Nouri" userId="f01a65fbfe26d66e" providerId="LiveId" clId="{1B80DBCA-37C9-413A-8CD8-BD3BACDA0440}" dt="2025-11-19T15:11:15.387" v="10178" actId="20577"/>
          <ac:spMkLst>
            <pc:docMk/>
            <pc:sldMk cId="348284418" sldId="274"/>
            <ac:spMk id="72" creationId="{3FB95191-9B1C-73F6-EDA0-C2833B5E277D}"/>
          </ac:spMkLst>
        </pc:spChg>
        <pc:spChg chg="add mod">
          <ac:chgData name="Mohammad Nouri" userId="f01a65fbfe26d66e" providerId="LiveId" clId="{1B80DBCA-37C9-413A-8CD8-BD3BACDA0440}" dt="2025-11-19T15:12:12.518" v="10201" actId="1038"/>
          <ac:spMkLst>
            <pc:docMk/>
            <pc:sldMk cId="348284418" sldId="274"/>
            <ac:spMk id="73" creationId="{3690B77B-27F1-9FDC-F646-996398B33D0F}"/>
          </ac:spMkLst>
        </pc:spChg>
        <pc:spChg chg="add mod">
          <ac:chgData name="Mohammad Nouri" userId="f01a65fbfe26d66e" providerId="LiveId" clId="{1B80DBCA-37C9-413A-8CD8-BD3BACDA0440}" dt="2025-11-19T15:12:18.977" v="10209" actId="1038"/>
          <ac:spMkLst>
            <pc:docMk/>
            <pc:sldMk cId="348284418" sldId="274"/>
            <ac:spMk id="74" creationId="{B43B7961-8DC0-E3D4-F3DC-8FB58B8CF87D}"/>
          </ac:spMkLst>
        </pc:spChg>
        <pc:spChg chg="mod">
          <ac:chgData name="Mohammad Nouri" userId="f01a65fbfe26d66e" providerId="LiveId" clId="{1B80DBCA-37C9-413A-8CD8-BD3BACDA0440}" dt="2025-11-19T15:11:37.754" v="10183" actId="20577"/>
          <ac:spMkLst>
            <pc:docMk/>
            <pc:sldMk cId="348284418" sldId="274"/>
            <ac:spMk id="75" creationId="{B5B85B3D-E495-F6DB-0D9C-6BB78BD867D4}"/>
          </ac:spMkLst>
        </pc:spChg>
        <pc:spChg chg="add mod">
          <ac:chgData name="Mohammad Nouri" userId="f01a65fbfe26d66e" providerId="LiveId" clId="{1B80DBCA-37C9-413A-8CD8-BD3BACDA0440}" dt="2025-11-19T15:11:05.017" v="10177" actId="1038"/>
          <ac:spMkLst>
            <pc:docMk/>
            <pc:sldMk cId="348284418" sldId="274"/>
            <ac:spMk id="77" creationId="{0237478E-D89A-7A21-30EB-56D54BEDD36D}"/>
          </ac:spMkLst>
        </pc:spChg>
        <pc:spChg chg="add mod">
          <ac:chgData name="Mohammad Nouri" userId="f01a65fbfe26d66e" providerId="LiveId" clId="{1B80DBCA-37C9-413A-8CD8-BD3BACDA0440}" dt="2025-11-19T15:11:19.349" v="10180" actId="20577"/>
          <ac:spMkLst>
            <pc:docMk/>
            <pc:sldMk cId="348284418" sldId="274"/>
            <ac:spMk id="79" creationId="{7125D7BA-27A1-1201-EDA4-216391C8D937}"/>
          </ac:spMkLst>
        </pc:spChg>
        <pc:spChg chg="add mod">
          <ac:chgData name="Mohammad Nouri" userId="f01a65fbfe26d66e" providerId="LiveId" clId="{1B80DBCA-37C9-413A-8CD8-BD3BACDA0440}" dt="2025-11-19T15:12:12.518" v="10201" actId="1038"/>
          <ac:spMkLst>
            <pc:docMk/>
            <pc:sldMk cId="348284418" sldId="274"/>
            <ac:spMk id="80" creationId="{51DD0807-76B8-6DEA-AC45-B2F6730A5A0A}"/>
          </ac:spMkLst>
        </pc:spChg>
        <pc:spChg chg="add mod">
          <ac:chgData name="Mohammad Nouri" userId="f01a65fbfe26d66e" providerId="LiveId" clId="{1B80DBCA-37C9-413A-8CD8-BD3BACDA0440}" dt="2025-11-19T15:12:18.977" v="10209" actId="1038"/>
          <ac:spMkLst>
            <pc:docMk/>
            <pc:sldMk cId="348284418" sldId="274"/>
            <ac:spMk id="81" creationId="{D655D9C2-E93F-3E7E-70AA-703D11FFF0FB}"/>
          </ac:spMkLst>
        </pc:spChg>
        <pc:spChg chg="add mod">
          <ac:chgData name="Mohammad Nouri" userId="f01a65fbfe26d66e" providerId="LiveId" clId="{1B80DBCA-37C9-413A-8CD8-BD3BACDA0440}" dt="2025-11-19T15:11:50.602" v="10186" actId="20577"/>
          <ac:spMkLst>
            <pc:docMk/>
            <pc:sldMk cId="348284418" sldId="274"/>
            <ac:spMk id="82" creationId="{64DED472-7E28-2A7D-D440-9E27654C565F}"/>
          </ac:spMkLst>
        </pc:spChg>
        <pc:spChg chg="add mod">
          <ac:chgData name="Mohammad Nouri" userId="f01a65fbfe26d66e" providerId="LiveId" clId="{1B80DBCA-37C9-413A-8CD8-BD3BACDA0440}" dt="2025-11-19T15:11:54.944" v="10188" actId="20577"/>
          <ac:spMkLst>
            <pc:docMk/>
            <pc:sldMk cId="348284418" sldId="274"/>
            <ac:spMk id="83" creationId="{E1E96886-3034-B525-AF4F-77154CCD3157}"/>
          </ac:spMkLst>
        </pc:spChg>
        <pc:spChg chg="add mod">
          <ac:chgData name="Mohammad Nouri" userId="f01a65fbfe26d66e" providerId="LiveId" clId="{1B80DBCA-37C9-413A-8CD8-BD3BACDA0440}" dt="2025-11-19T15:11:05.017" v="10177" actId="1038"/>
          <ac:spMkLst>
            <pc:docMk/>
            <pc:sldMk cId="348284418" sldId="274"/>
            <ac:spMk id="84" creationId="{5A9FB581-BAB6-63A0-5AA2-AA51FC77C037}"/>
          </ac:spMkLst>
        </pc:spChg>
        <pc:spChg chg="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87" creationId="{B968AC83-F917-9229-6F69-2D3098A7C616}"/>
          </ac:spMkLst>
        </pc:spChg>
        <pc:spChg chg="add 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88" creationId="{FF250D95-FBF9-29CA-A583-648B3CB85CFD}"/>
          </ac:spMkLst>
        </pc:spChg>
        <pc:spChg chg="add 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89" creationId="{6FA08E71-BBA0-0B3A-CE7E-64E1CE6487F5}"/>
          </ac:spMkLst>
        </pc:spChg>
        <pc:spChg chg="add del mod">
          <ac:chgData name="Mohammad Nouri" userId="f01a65fbfe26d66e" providerId="LiveId" clId="{1B80DBCA-37C9-413A-8CD8-BD3BACDA0440}" dt="2025-11-19T15:14:06.751" v="10284" actId="478"/>
          <ac:spMkLst>
            <pc:docMk/>
            <pc:sldMk cId="348284418" sldId="274"/>
            <ac:spMk id="90" creationId="{5B061DD8-484D-1BD0-3EA1-67799ECE8A31}"/>
          </ac:spMkLst>
        </pc:spChg>
        <pc:spChg chg="add del mod">
          <ac:chgData name="Mohammad Nouri" userId="f01a65fbfe26d66e" providerId="LiveId" clId="{1B80DBCA-37C9-413A-8CD8-BD3BACDA0440}" dt="2025-11-19T15:14:03.195" v="10283" actId="478"/>
          <ac:spMkLst>
            <pc:docMk/>
            <pc:sldMk cId="348284418" sldId="274"/>
            <ac:spMk id="91" creationId="{7A7D93E2-9E6F-F041-1D07-6154321C65FF}"/>
          </ac:spMkLst>
        </pc:spChg>
        <pc:spChg chg="add mod">
          <ac:chgData name="Mohammad Nouri" userId="f01a65fbfe26d66e" providerId="LiveId" clId="{1B80DBCA-37C9-413A-8CD8-BD3BACDA0440}" dt="2025-11-19T15:13:22.562" v="10274" actId="1038"/>
          <ac:spMkLst>
            <pc:docMk/>
            <pc:sldMk cId="348284418" sldId="274"/>
            <ac:spMk id="92" creationId="{5E3BD129-06D7-F421-C1D7-4B910B671516}"/>
          </ac:spMkLst>
        </pc:spChg>
        <pc:spChg chg="add mod">
          <ac:chgData name="Mohammad Nouri" userId="f01a65fbfe26d66e" providerId="LiveId" clId="{1B80DBCA-37C9-413A-8CD8-BD3BACDA0440}" dt="2025-11-19T15:13:22.562" v="10274" actId="1038"/>
          <ac:spMkLst>
            <pc:docMk/>
            <pc:sldMk cId="348284418" sldId="274"/>
            <ac:spMk id="93" creationId="{9DBC0023-0586-A415-8007-AC80339DAB7D}"/>
          </ac:spMkLst>
        </pc:spChg>
        <pc:spChg chg="add del 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94" creationId="{3290638D-BB32-3B6D-9D74-05FE436A23C2}"/>
          </ac:spMkLst>
        </pc:spChg>
        <pc:spChg chg="add del 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95" creationId="{1FCAC2B7-9FE3-577E-4038-853E8B9441D3}"/>
          </ac:spMkLst>
        </pc:spChg>
        <pc:spChg chg="add del mod">
          <ac:chgData name="Mohammad Nouri" userId="f01a65fbfe26d66e" providerId="LiveId" clId="{1B80DBCA-37C9-413A-8CD8-BD3BACDA0440}" dt="2025-11-19T15:14:13.412" v="10298" actId="1037"/>
          <ac:spMkLst>
            <pc:docMk/>
            <pc:sldMk cId="348284418" sldId="274"/>
            <ac:spMk id="96" creationId="{6C0EC962-C442-58CF-829D-8C3A2F6BF92A}"/>
          </ac:spMkLst>
        </pc:spChg>
        <pc:spChg chg="add del mod">
          <ac:chgData name="Mohammad Nouri" userId="f01a65fbfe26d66e" providerId="LiveId" clId="{1B80DBCA-37C9-413A-8CD8-BD3BACDA0440}" dt="2025-11-19T15:14:06.751" v="10284" actId="478"/>
          <ac:spMkLst>
            <pc:docMk/>
            <pc:sldMk cId="348284418" sldId="274"/>
            <ac:spMk id="97" creationId="{A52CCC7C-E8AC-132B-499F-FA5FC4183ACD}"/>
          </ac:spMkLst>
        </pc:spChg>
        <pc:spChg chg="add del mod">
          <ac:chgData name="Mohammad Nouri" userId="f01a65fbfe26d66e" providerId="LiveId" clId="{1B80DBCA-37C9-413A-8CD8-BD3BACDA0440}" dt="2025-11-19T15:14:03.195" v="10283" actId="478"/>
          <ac:spMkLst>
            <pc:docMk/>
            <pc:sldMk cId="348284418" sldId="274"/>
            <ac:spMk id="98" creationId="{EDE18DFA-7844-5942-2DC8-777BD7505E89}"/>
          </ac:spMkLst>
        </pc:spChg>
        <pc:spChg chg="add mod">
          <ac:chgData name="Mohammad Nouri" userId="f01a65fbfe26d66e" providerId="LiveId" clId="{1B80DBCA-37C9-413A-8CD8-BD3BACDA0440}" dt="2025-11-19T15:14:31.594" v="10356" actId="1038"/>
          <ac:spMkLst>
            <pc:docMk/>
            <pc:sldMk cId="348284418" sldId="274"/>
            <ac:spMk id="99" creationId="{1E88FC52-B7EF-43EE-6071-9BF1010A7787}"/>
          </ac:spMkLst>
        </pc:spChg>
        <pc:spChg chg="add mod">
          <ac:chgData name="Mohammad Nouri" userId="f01a65fbfe26d66e" providerId="LiveId" clId="{1B80DBCA-37C9-413A-8CD8-BD3BACDA0440}" dt="2025-11-19T15:14:37.783" v="10357" actId="20577"/>
          <ac:spMkLst>
            <pc:docMk/>
            <pc:sldMk cId="348284418" sldId="274"/>
            <ac:spMk id="100" creationId="{658932C1-B1CA-3648-F557-4B4B74D0F96E}"/>
          </ac:spMkLst>
        </pc:spChg>
        <pc:spChg chg="add mod">
          <ac:chgData name="Mohammad Nouri" userId="f01a65fbfe26d66e" providerId="LiveId" clId="{1B80DBCA-37C9-413A-8CD8-BD3BACDA0440}" dt="2025-11-19T15:14:44.300" v="10359" actId="20577"/>
          <ac:spMkLst>
            <pc:docMk/>
            <pc:sldMk cId="348284418" sldId="274"/>
            <ac:spMk id="101" creationId="{4EC31BC7-A658-250B-7D97-345C2A025AA1}"/>
          </ac:spMkLst>
        </pc:spChg>
        <pc:spChg chg="add mod">
          <ac:chgData name="Mohammad Nouri" userId="f01a65fbfe26d66e" providerId="LiveId" clId="{1B80DBCA-37C9-413A-8CD8-BD3BACDA0440}" dt="2025-11-19T15:14:52.680" v="10361" actId="20577"/>
          <ac:spMkLst>
            <pc:docMk/>
            <pc:sldMk cId="348284418" sldId="274"/>
            <ac:spMk id="102" creationId="{4BB0C6F4-CD35-AF4D-D636-2D5496C465B7}"/>
          </ac:spMkLst>
        </pc:spChg>
        <pc:spChg chg="mod">
          <ac:chgData name="Mohammad Nouri" userId="f01a65fbfe26d66e" providerId="LiveId" clId="{1B80DBCA-37C9-413A-8CD8-BD3BACDA0440}" dt="2025-11-19T15:15:01.906" v="10363" actId="20577"/>
          <ac:spMkLst>
            <pc:docMk/>
            <pc:sldMk cId="348284418" sldId="274"/>
            <ac:spMk id="103" creationId="{F98AE849-1CDF-E3C4-78B7-F5F2B6FA4C3A}"/>
          </ac:spMkLst>
        </pc:spChg>
        <pc:spChg chg="add del mod">
          <ac:chgData name="Mohammad Nouri" userId="f01a65fbfe26d66e" providerId="LiveId" clId="{1B80DBCA-37C9-413A-8CD8-BD3BACDA0440}" dt="2025-11-19T15:15:08.491" v="10365" actId="478"/>
          <ac:spMkLst>
            <pc:docMk/>
            <pc:sldMk cId="348284418" sldId="274"/>
            <ac:spMk id="104" creationId="{BA644273-74D1-6329-CA78-62DB3398E82E}"/>
          </ac:spMkLst>
        </pc:spChg>
        <pc:spChg chg="del">
          <ac:chgData name="Mohammad Nouri" userId="f01a65fbfe26d66e" providerId="LiveId" clId="{1B80DBCA-37C9-413A-8CD8-BD3BACDA0440}" dt="2025-11-19T15:15:08.491" v="10365" actId="478"/>
          <ac:spMkLst>
            <pc:docMk/>
            <pc:sldMk cId="348284418" sldId="274"/>
            <ac:spMk id="105" creationId="{14FB6F28-20AD-1B39-CD21-625014998C65}"/>
          </ac:spMkLst>
        </pc:spChg>
        <pc:spChg chg="add mod">
          <ac:chgData name="Mohammad Nouri" userId="f01a65fbfe26d66e" providerId="LiveId" clId="{1B80DBCA-37C9-413A-8CD8-BD3BACDA0440}" dt="2025-11-19T15:14:40.483" v="10358" actId="20577"/>
          <ac:spMkLst>
            <pc:docMk/>
            <pc:sldMk cId="348284418" sldId="274"/>
            <ac:spMk id="107" creationId="{34A2F6F5-B1AA-86D3-FD67-93F0EC5D8CFC}"/>
          </ac:spMkLst>
        </pc:spChg>
        <pc:spChg chg="add mod">
          <ac:chgData name="Mohammad Nouri" userId="f01a65fbfe26d66e" providerId="LiveId" clId="{1B80DBCA-37C9-413A-8CD8-BD3BACDA0440}" dt="2025-11-19T15:14:47.165" v="10360" actId="20577"/>
          <ac:spMkLst>
            <pc:docMk/>
            <pc:sldMk cId="348284418" sldId="274"/>
            <ac:spMk id="108" creationId="{21D969A6-2DA8-2DCD-7F60-CDED11711E36}"/>
          </ac:spMkLst>
        </pc:spChg>
        <pc:spChg chg="add mod">
          <ac:chgData name="Mohammad Nouri" userId="f01a65fbfe26d66e" providerId="LiveId" clId="{1B80DBCA-37C9-413A-8CD8-BD3BACDA0440}" dt="2025-11-19T15:14:58.259" v="10362" actId="20577"/>
          <ac:spMkLst>
            <pc:docMk/>
            <pc:sldMk cId="348284418" sldId="274"/>
            <ac:spMk id="109" creationId="{B45B55E2-4FAC-F1C8-67B9-568A19DE5B97}"/>
          </ac:spMkLst>
        </pc:spChg>
        <pc:spChg chg="add mod">
          <ac:chgData name="Mohammad Nouri" userId="f01a65fbfe26d66e" providerId="LiveId" clId="{1B80DBCA-37C9-413A-8CD8-BD3BACDA0440}" dt="2025-11-19T15:15:04.244" v="10364" actId="20577"/>
          <ac:spMkLst>
            <pc:docMk/>
            <pc:sldMk cId="348284418" sldId="274"/>
            <ac:spMk id="110" creationId="{5EAD9971-B144-0359-0E1D-744FBCB6512E}"/>
          </ac:spMkLst>
        </pc:spChg>
        <pc:spChg chg="del">
          <ac:chgData name="Mohammad Nouri" userId="f01a65fbfe26d66e" providerId="LiveId" clId="{1B80DBCA-37C9-413A-8CD8-BD3BACDA0440}" dt="2025-11-19T15:15:08.491" v="10365" actId="478"/>
          <ac:spMkLst>
            <pc:docMk/>
            <pc:sldMk cId="348284418" sldId="274"/>
            <ac:spMk id="111" creationId="{90BAB03C-78CB-0966-2A4F-1081AF035204}"/>
          </ac:spMkLst>
        </pc:spChg>
        <pc:spChg chg="add del mod">
          <ac:chgData name="Mohammad Nouri" userId="f01a65fbfe26d66e" providerId="LiveId" clId="{1B80DBCA-37C9-413A-8CD8-BD3BACDA0440}" dt="2025-11-19T15:15:08.491" v="10365" actId="478"/>
          <ac:spMkLst>
            <pc:docMk/>
            <pc:sldMk cId="348284418" sldId="274"/>
            <ac:spMk id="112" creationId="{CB2655C8-336E-916C-C8F0-4FC9503878E3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3" creationId="{E193AA99-5651-DC11-2C9B-80A99403CD29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4" creationId="{AF6A1D3F-CC26-34AB-D1AC-5C6ACEA19A39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5" creationId="{013D6F79-1C6F-5D78-7E84-E35A79C5FD99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6" creationId="{F6DDBB39-B494-73D9-E534-9CA9F6F857E0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7" creationId="{567E3170-D574-3B46-B152-22CB66B6472D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18" creationId="{742324B0-F826-88C1-1F0E-B7678EA80337}"/>
          </ac:spMkLst>
        </pc:spChg>
        <pc:spChg chg="add mod">
          <ac:chgData name="Mohammad Nouri" userId="f01a65fbfe26d66e" providerId="LiveId" clId="{1B80DBCA-37C9-413A-8CD8-BD3BACDA0440}" dt="2025-11-19T15:15:20.373" v="10409" actId="1037"/>
          <ac:spMkLst>
            <pc:docMk/>
            <pc:sldMk cId="348284418" sldId="274"/>
            <ac:spMk id="120" creationId="{1CE4185D-6ED3-67A7-48E4-E988FCDFB9D8}"/>
          </ac:spMkLst>
        </pc:spChg>
        <pc:spChg chg="add mod">
          <ac:chgData name="Mohammad Nouri" userId="f01a65fbfe26d66e" providerId="LiveId" clId="{1B80DBCA-37C9-413A-8CD8-BD3BACDA0440}" dt="2025-11-19T15:15:33.580" v="10410" actId="20577"/>
          <ac:spMkLst>
            <pc:docMk/>
            <pc:sldMk cId="348284418" sldId="274"/>
            <ac:spMk id="122" creationId="{9FF11DBA-C9EB-E708-CC8E-5E4A3D74776C}"/>
          </ac:spMkLst>
        </pc:spChg>
        <pc:spChg chg="add mod">
          <ac:chgData name="Mohammad Nouri" userId="f01a65fbfe26d66e" providerId="LiveId" clId="{1B80DBCA-37C9-413A-8CD8-BD3BACDA0440}" dt="2025-11-19T15:15:38.845" v="10411" actId="20577"/>
          <ac:spMkLst>
            <pc:docMk/>
            <pc:sldMk cId="348284418" sldId="274"/>
            <ac:spMk id="123" creationId="{A93AB898-9624-4207-638C-FABA385D7D59}"/>
          </ac:spMkLst>
        </pc:spChg>
        <pc:spChg chg="add mod">
          <ac:chgData name="Mohammad Nouri" userId="f01a65fbfe26d66e" providerId="LiveId" clId="{1B80DBCA-37C9-413A-8CD8-BD3BACDA0440}" dt="2025-11-19T15:15:45.596" v="10412" actId="20577"/>
          <ac:spMkLst>
            <pc:docMk/>
            <pc:sldMk cId="348284418" sldId="274"/>
            <ac:spMk id="124" creationId="{6594BB22-941A-BF1A-F429-6F03A7B9FEE6}"/>
          </ac:spMkLst>
        </pc:spChg>
        <pc:spChg chg="mod">
          <ac:chgData name="Mohammad Nouri" userId="f01a65fbfe26d66e" providerId="LiveId" clId="{1B80DBCA-37C9-413A-8CD8-BD3BACDA0440}" dt="2025-11-19T15:16:15.769" v="10424" actId="20577"/>
          <ac:spMkLst>
            <pc:docMk/>
            <pc:sldMk cId="348284418" sldId="274"/>
            <ac:spMk id="125" creationId="{1FCA5273-4AAC-14ED-042E-18BAAE77FDA8}"/>
          </ac:spMkLst>
        </pc:spChg>
        <pc:spChg chg="mod">
          <ac:chgData name="Mohammad Nouri" userId="f01a65fbfe26d66e" providerId="LiveId" clId="{1B80DBCA-37C9-413A-8CD8-BD3BACDA0440}" dt="2025-11-19T15:16:03.801" v="10423" actId="1036"/>
          <ac:spMkLst>
            <pc:docMk/>
            <pc:sldMk cId="348284418" sldId="274"/>
            <ac:spMk id="126" creationId="{86FFF561-E8FD-2753-7DFD-8CF7F6BD5EDE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127" creationId="{B0B880CB-EF94-4149-E4AE-E09512155264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128" creationId="{6112E8EF-4706-17EC-12F2-6A81B6A66F3E}"/>
          </ac:spMkLst>
        </pc:spChg>
        <pc:spChg chg="add mod">
          <ac:chgData name="Mohammad Nouri" userId="f01a65fbfe26d66e" providerId="LiveId" clId="{1B80DBCA-37C9-413A-8CD8-BD3BACDA0440}" dt="2025-11-19T15:00:15.729" v="9928" actId="12789"/>
          <ac:spMkLst>
            <pc:docMk/>
            <pc:sldMk cId="348284418" sldId="274"/>
            <ac:spMk id="129" creationId="{F758F636-C177-224E-2772-B9402163B438}"/>
          </ac:spMkLst>
        </pc:spChg>
        <pc:spChg chg="add mod">
          <ac:chgData name="Mohammad Nouri" userId="f01a65fbfe26d66e" providerId="LiveId" clId="{1B80DBCA-37C9-413A-8CD8-BD3BACDA0440}" dt="2025-11-19T15:01:26.602" v="9988" actId="1076"/>
          <ac:spMkLst>
            <pc:docMk/>
            <pc:sldMk cId="348284418" sldId="274"/>
            <ac:spMk id="130" creationId="{E2A9CA16-D526-DB22-A32A-083FFDFB6469}"/>
          </ac:spMkLst>
        </pc:spChg>
        <pc:spChg chg="add mod">
          <ac:chgData name="Mohammad Nouri" userId="f01a65fbfe26d66e" providerId="LiveId" clId="{1B80DBCA-37C9-413A-8CD8-BD3BACDA0440}" dt="2025-11-19T15:01:24.983" v="9987" actId="1076"/>
          <ac:spMkLst>
            <pc:docMk/>
            <pc:sldMk cId="348284418" sldId="274"/>
            <ac:spMk id="131" creationId="{FB3EC519-4170-111F-A11B-C7F5B5872475}"/>
          </ac:spMkLst>
        </pc:spChg>
        <pc:spChg chg="add mod">
          <ac:chgData name="Mohammad Nouri" userId="f01a65fbfe26d66e" providerId="LiveId" clId="{1B80DBCA-37C9-413A-8CD8-BD3BACDA0440}" dt="2025-11-19T15:02:20.496" v="10036" actId="12789"/>
          <ac:spMkLst>
            <pc:docMk/>
            <pc:sldMk cId="348284418" sldId="274"/>
            <ac:spMk id="132" creationId="{4D3B04DC-ED61-4977-DC4A-94209C6AB374}"/>
          </ac:spMkLst>
        </pc:spChg>
        <pc:spChg chg="add mod">
          <ac:chgData name="Mohammad Nouri" userId="f01a65fbfe26d66e" providerId="LiveId" clId="{1B80DBCA-37C9-413A-8CD8-BD3BACDA0440}" dt="2025-11-19T15:02:20.496" v="10036" actId="12789"/>
          <ac:spMkLst>
            <pc:docMk/>
            <pc:sldMk cId="348284418" sldId="274"/>
            <ac:spMk id="133" creationId="{A55ACB9C-198B-842D-A9CF-68F9E8EA5971}"/>
          </ac:spMkLst>
        </pc:spChg>
        <pc:spChg chg="add mod">
          <ac:chgData name="Mohammad Nouri" userId="f01a65fbfe26d66e" providerId="LiveId" clId="{1B80DBCA-37C9-413A-8CD8-BD3BACDA0440}" dt="2025-11-19T15:02:20.496" v="10036" actId="12789"/>
          <ac:spMkLst>
            <pc:docMk/>
            <pc:sldMk cId="348284418" sldId="274"/>
            <ac:spMk id="134" creationId="{8724A1D6-FE1F-401C-495B-9DB14FE75E93}"/>
          </ac:spMkLst>
        </pc:spChg>
        <pc:spChg chg="add mod">
          <ac:chgData name="Mohammad Nouri" userId="f01a65fbfe26d66e" providerId="LiveId" clId="{1B80DBCA-37C9-413A-8CD8-BD3BACDA0440}" dt="2025-11-19T15:04:49.227" v="10053" actId="1076"/>
          <ac:spMkLst>
            <pc:docMk/>
            <pc:sldMk cId="348284418" sldId="274"/>
            <ac:spMk id="135" creationId="{D51E68DB-F720-C81D-FC5B-6E57ED677814}"/>
          </ac:spMkLst>
        </pc:spChg>
        <pc:spChg chg="add mod">
          <ac:chgData name="Mohammad Nouri" userId="f01a65fbfe26d66e" providerId="LiveId" clId="{1B80DBCA-37C9-413A-8CD8-BD3BACDA0440}" dt="2025-11-19T15:04:55.633" v="10057" actId="20577"/>
          <ac:spMkLst>
            <pc:docMk/>
            <pc:sldMk cId="348284418" sldId="274"/>
            <ac:spMk id="136" creationId="{52E7AF64-2AFF-EC7B-6CCF-BB96241A4422}"/>
          </ac:spMkLst>
        </pc:spChg>
        <pc:spChg chg="add mod">
          <ac:chgData name="Mohammad Nouri" userId="f01a65fbfe26d66e" providerId="LiveId" clId="{1B80DBCA-37C9-413A-8CD8-BD3BACDA0440}" dt="2025-11-19T15:05:08.838" v="10062" actId="20577"/>
          <ac:spMkLst>
            <pc:docMk/>
            <pc:sldMk cId="348284418" sldId="274"/>
            <ac:spMk id="137" creationId="{760B575A-459F-381A-0669-5A7EA3C820F9}"/>
          </ac:spMkLst>
        </pc:spChg>
        <pc:spChg chg="add mod">
          <ac:chgData name="Mohammad Nouri" userId="f01a65fbfe26d66e" providerId="LiveId" clId="{1B80DBCA-37C9-413A-8CD8-BD3BACDA0440}" dt="2025-11-19T15:08:20.135" v="10116" actId="1037"/>
          <ac:spMkLst>
            <pc:docMk/>
            <pc:sldMk cId="348284418" sldId="274"/>
            <ac:spMk id="138" creationId="{035993F5-58E3-52EE-2FD4-8745FAA91410}"/>
          </ac:spMkLst>
        </pc:spChg>
        <pc:spChg chg="add mod">
          <ac:chgData name="Mohammad Nouri" userId="f01a65fbfe26d66e" providerId="LiveId" clId="{1B80DBCA-37C9-413A-8CD8-BD3BACDA0440}" dt="2025-11-19T15:07:48.312" v="10094" actId="1076"/>
          <ac:spMkLst>
            <pc:docMk/>
            <pc:sldMk cId="348284418" sldId="274"/>
            <ac:spMk id="139" creationId="{0FC685B0-B70F-036F-4A96-0D4E5FF35608}"/>
          </ac:spMkLst>
        </pc:spChg>
        <pc:spChg chg="add mod">
          <ac:chgData name="Mohammad Nouri" userId="f01a65fbfe26d66e" providerId="LiveId" clId="{1B80DBCA-37C9-413A-8CD8-BD3BACDA0440}" dt="2025-11-19T15:09:33.260" v="10123" actId="20577"/>
          <ac:spMkLst>
            <pc:docMk/>
            <pc:sldMk cId="348284418" sldId="274"/>
            <ac:spMk id="140" creationId="{6673EAD1-3792-CF63-193C-8AC3AA91F629}"/>
          </ac:spMkLst>
        </pc:spChg>
        <pc:spChg chg="add mod">
          <ac:chgData name="Mohammad Nouri" userId="f01a65fbfe26d66e" providerId="LiveId" clId="{1B80DBCA-37C9-413A-8CD8-BD3BACDA0440}" dt="2025-11-19T15:09:24.148" v="10122" actId="20577"/>
          <ac:spMkLst>
            <pc:docMk/>
            <pc:sldMk cId="348284418" sldId="274"/>
            <ac:spMk id="141" creationId="{0BC5A5EA-AE25-3883-2190-3BBF970EDD02}"/>
          </ac:spMkLst>
        </pc:spChg>
        <pc:spChg chg="add mod">
          <ac:chgData name="Mohammad Nouri" userId="f01a65fbfe26d66e" providerId="LiveId" clId="{1B80DBCA-37C9-413A-8CD8-BD3BACDA0440}" dt="2025-11-19T15:09:49.393" v="10126" actId="20577"/>
          <ac:spMkLst>
            <pc:docMk/>
            <pc:sldMk cId="348284418" sldId="274"/>
            <ac:spMk id="142" creationId="{38563669-BBC7-A10C-F4DB-C47993314C09}"/>
          </ac:spMkLst>
        </pc:spChg>
        <pc:spChg chg="add mod">
          <ac:chgData name="Mohammad Nouri" userId="f01a65fbfe26d66e" providerId="LiveId" clId="{1B80DBCA-37C9-413A-8CD8-BD3BACDA0440}" dt="2025-11-19T15:16:37.820" v="10426" actId="1076"/>
          <ac:spMkLst>
            <pc:docMk/>
            <pc:sldMk cId="348284418" sldId="274"/>
            <ac:spMk id="143" creationId="{CC3D742A-3B97-6ABB-F33D-14222E28C8DB}"/>
          </ac:spMkLst>
        </pc:spChg>
        <pc:spChg chg="add mod">
          <ac:chgData name="Mohammad Nouri" userId="f01a65fbfe26d66e" providerId="LiveId" clId="{1B80DBCA-37C9-413A-8CD8-BD3BACDA0440}" dt="2025-11-19T15:16:37.820" v="10426" actId="1076"/>
          <ac:spMkLst>
            <pc:docMk/>
            <pc:sldMk cId="348284418" sldId="274"/>
            <ac:spMk id="144" creationId="{B936D9C5-7594-2F27-AB5E-CB9FDBBAB4C9}"/>
          </ac:spMkLst>
        </pc:spChg>
        <pc:spChg chg="add mod">
          <ac:chgData name="Mohammad Nouri" userId="f01a65fbfe26d66e" providerId="LiveId" clId="{1B80DBCA-37C9-413A-8CD8-BD3BACDA0440}" dt="2025-11-19T15:16:37.820" v="10426" actId="1076"/>
          <ac:spMkLst>
            <pc:docMk/>
            <pc:sldMk cId="348284418" sldId="274"/>
            <ac:spMk id="145" creationId="{382C0C02-E739-C0EB-A986-501C7CE2104C}"/>
          </ac:spMkLst>
        </pc:spChg>
        <pc:spChg chg="add mod">
          <ac:chgData name="Mohammad Nouri" userId="f01a65fbfe26d66e" providerId="LiveId" clId="{1B80DBCA-37C9-413A-8CD8-BD3BACDA0440}" dt="2025-11-19T15:17:47.268" v="10431" actId="14100"/>
          <ac:spMkLst>
            <pc:docMk/>
            <pc:sldMk cId="348284418" sldId="274"/>
            <ac:spMk id="146" creationId="{4C0156EF-8BE9-025F-EED3-E6A739B76596}"/>
          </ac:spMkLst>
        </pc:spChg>
        <pc:spChg chg="add mod">
          <ac:chgData name="Mohammad Nouri" userId="f01a65fbfe26d66e" providerId="LiveId" clId="{1B80DBCA-37C9-413A-8CD8-BD3BACDA0440}" dt="2025-11-19T15:19:21.072" v="10514" actId="14100"/>
          <ac:spMkLst>
            <pc:docMk/>
            <pc:sldMk cId="348284418" sldId="274"/>
            <ac:spMk id="147" creationId="{DB3D8ABF-D2AC-F47D-5E14-418E08506FF0}"/>
          </ac:spMkLst>
        </pc:spChg>
        <pc:spChg chg="add mod">
          <ac:chgData name="Mohammad Nouri" userId="f01a65fbfe26d66e" providerId="LiveId" clId="{1B80DBCA-37C9-413A-8CD8-BD3BACDA0440}" dt="2025-11-19T15:19:09.848" v="10494" actId="14100"/>
          <ac:spMkLst>
            <pc:docMk/>
            <pc:sldMk cId="348284418" sldId="274"/>
            <ac:spMk id="148" creationId="{644BD698-E2E9-4675-35AA-F46496029715}"/>
          </ac:spMkLst>
        </pc:spChg>
        <pc:spChg chg="add mod">
          <ac:chgData name="Mohammad Nouri" userId="f01a65fbfe26d66e" providerId="LiveId" clId="{1B80DBCA-37C9-413A-8CD8-BD3BACDA0440}" dt="2025-11-19T15:18:56.153" v="10493" actId="1036"/>
          <ac:spMkLst>
            <pc:docMk/>
            <pc:sldMk cId="348284418" sldId="274"/>
            <ac:spMk id="149" creationId="{FEFDAB75-BD9E-9BF9-9FEE-0AB039A87010}"/>
          </ac:spMkLst>
        </pc:spChg>
        <pc:spChg chg="add mod">
          <ac:chgData name="Mohammad Nouri" userId="f01a65fbfe26d66e" providerId="LiveId" clId="{1B80DBCA-37C9-413A-8CD8-BD3BACDA0440}" dt="2025-11-19T15:21:54.410" v="10520" actId="14100"/>
          <ac:spMkLst>
            <pc:docMk/>
            <pc:sldMk cId="348284418" sldId="274"/>
            <ac:spMk id="156" creationId="{05D58155-A9D8-5029-A1E6-892ACD9A955A}"/>
          </ac:spMkLst>
        </pc:spChg>
        <pc:spChg chg="add mod">
          <ac:chgData name="Mohammad Nouri" userId="f01a65fbfe26d66e" providerId="LiveId" clId="{1B80DBCA-37C9-413A-8CD8-BD3BACDA0440}" dt="2025-11-19T15:22:11.090" v="10523" actId="14100"/>
          <ac:spMkLst>
            <pc:docMk/>
            <pc:sldMk cId="348284418" sldId="274"/>
            <ac:spMk id="159" creationId="{82166D14-81C8-6535-D0D2-EBDC3AC81243}"/>
          </ac:spMkLst>
        </pc:spChg>
        <pc:spChg chg="add mod">
          <ac:chgData name="Mohammad Nouri" userId="f01a65fbfe26d66e" providerId="LiveId" clId="{1B80DBCA-37C9-413A-8CD8-BD3BACDA0440}" dt="2025-11-19T15:22:44.745" v="10526" actId="14100"/>
          <ac:spMkLst>
            <pc:docMk/>
            <pc:sldMk cId="348284418" sldId="274"/>
            <ac:spMk id="162" creationId="{7865E1DB-6B4F-9865-4ED0-A25C7486F8CD}"/>
          </ac:spMkLst>
        </pc:spChg>
        <pc:spChg chg="add mod">
          <ac:chgData name="Mohammad Nouri" userId="f01a65fbfe26d66e" providerId="LiveId" clId="{1B80DBCA-37C9-413A-8CD8-BD3BACDA0440}" dt="2025-11-19T15:22:55.513" v="10527"/>
          <ac:spMkLst>
            <pc:docMk/>
            <pc:sldMk cId="348284418" sldId="274"/>
            <ac:spMk id="165" creationId="{C3A4CDBA-8E9D-65D1-A16E-6E17B74E9E5A}"/>
          </ac:spMkLst>
        </pc:spChg>
        <pc:spChg chg="add mod">
          <ac:chgData name="Mohammad Nouri" userId="f01a65fbfe26d66e" providerId="LiveId" clId="{1B80DBCA-37C9-413A-8CD8-BD3BACDA0440}" dt="2025-11-19T15:22:59.990" v="10528"/>
          <ac:spMkLst>
            <pc:docMk/>
            <pc:sldMk cId="348284418" sldId="274"/>
            <ac:spMk id="167" creationId="{903307E9-6282-6823-4BA2-D90815BD1D12}"/>
          </ac:spMkLst>
        </pc:spChg>
        <pc:spChg chg="add mod">
          <ac:chgData name="Mohammad Nouri" userId="f01a65fbfe26d66e" providerId="LiveId" clId="{1B80DBCA-37C9-413A-8CD8-BD3BACDA0440}" dt="2025-11-19T15:23:10.156" v="10531" actId="1076"/>
          <ac:spMkLst>
            <pc:docMk/>
            <pc:sldMk cId="348284418" sldId="274"/>
            <ac:spMk id="168" creationId="{A35BCC78-9858-852F-40C5-AD1D8B523254}"/>
          </ac:spMkLst>
        </pc:spChg>
        <pc:spChg chg="add mod">
          <ac:chgData name="Mohammad Nouri" userId="f01a65fbfe26d66e" providerId="LiveId" clId="{1B80DBCA-37C9-413A-8CD8-BD3BACDA0440}" dt="2025-11-19T15:24:14.870" v="10540" actId="1076"/>
          <ac:spMkLst>
            <pc:docMk/>
            <pc:sldMk cId="348284418" sldId="274"/>
            <ac:spMk id="175" creationId="{C6913AAE-5C5A-0C7D-2F49-99ADA5B36C11}"/>
          </ac:spMkLst>
        </pc:spChg>
        <pc:spChg chg="add mod">
          <ac:chgData name="Mohammad Nouri" userId="f01a65fbfe26d66e" providerId="LiveId" clId="{1B80DBCA-37C9-413A-8CD8-BD3BACDA0440}" dt="2025-11-19T15:24:38.883" v="10543" actId="14100"/>
          <ac:spMkLst>
            <pc:docMk/>
            <pc:sldMk cId="348284418" sldId="274"/>
            <ac:spMk id="177" creationId="{868DFF4E-7826-6496-BF73-0B4FFCA1B7CA}"/>
          </ac:spMkLst>
        </pc:spChg>
        <pc:spChg chg="add mod">
          <ac:chgData name="Mohammad Nouri" userId="f01a65fbfe26d66e" providerId="LiveId" clId="{1B80DBCA-37C9-413A-8CD8-BD3BACDA0440}" dt="2025-11-19T15:26:28.159" v="10648" actId="1036"/>
          <ac:spMkLst>
            <pc:docMk/>
            <pc:sldMk cId="348284418" sldId="274"/>
            <ac:spMk id="181" creationId="{9F51D115-4F58-01D2-480E-4F0B790AFDFA}"/>
          </ac:spMkLst>
        </pc:spChg>
        <pc:spChg chg="add mod">
          <ac:chgData name="Mohammad Nouri" userId="f01a65fbfe26d66e" providerId="LiveId" clId="{1B80DBCA-37C9-413A-8CD8-BD3BACDA0440}" dt="2025-11-19T15:28:00.255" v="10660" actId="20577"/>
          <ac:spMkLst>
            <pc:docMk/>
            <pc:sldMk cId="348284418" sldId="274"/>
            <ac:spMk id="187" creationId="{94A8D5A7-AE06-24A7-1C42-6C33926DE9FC}"/>
          </ac:spMkLst>
        </pc:spChg>
        <pc:spChg chg="add mod">
          <ac:chgData name="Mohammad Nouri" userId="f01a65fbfe26d66e" providerId="LiveId" clId="{1B80DBCA-37C9-413A-8CD8-BD3BACDA0440}" dt="2025-11-19T15:29:27.373" v="10688" actId="20577"/>
          <ac:spMkLst>
            <pc:docMk/>
            <pc:sldMk cId="348284418" sldId="274"/>
            <ac:spMk id="188" creationId="{2C5978AC-184A-2653-AFB3-C48DFD082281}"/>
          </ac:spMkLst>
        </pc:spChg>
        <pc:spChg chg="add mod">
          <ac:chgData name="Mohammad Nouri" userId="f01a65fbfe26d66e" providerId="LiveId" clId="{1B80DBCA-37C9-413A-8CD8-BD3BACDA0440}" dt="2025-11-19T15:29:18.417" v="10686" actId="20577"/>
          <ac:spMkLst>
            <pc:docMk/>
            <pc:sldMk cId="348284418" sldId="274"/>
            <ac:spMk id="189" creationId="{DB234DD3-7B44-489B-9792-D40F2F1F4A1E}"/>
          </ac:spMkLst>
        </pc:sp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4" creationId="{003C6D88-D39B-A66E-EABA-0A77D01684C2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5" creationId="{AFC3883A-F639-3E53-C9CC-D2E2283CB610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7" creationId="{BCDABAD0-07FB-3752-1CD3-419F41BE8623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8" creationId="{EFCC26FE-91EB-5695-0A2D-B4A39FD2929D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9" creationId="{DC67E336-1EDE-8CDA-B217-DD800D8AE690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11" creationId="{7BB68C5A-F228-1217-AD35-F4E1480C103F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12" creationId="{A8625D73-2571-3787-9A5B-42CA99C4F419}"/>
          </ac:picMkLst>
        </pc:picChg>
        <pc:picChg chg="add mod">
          <ac:chgData name="Mohammad Nouri" userId="f01a65fbfe26d66e" providerId="LiveId" clId="{1B80DBCA-37C9-413A-8CD8-BD3BACDA0440}" dt="2025-11-19T14:49:45.972" v="9820"/>
          <ac:picMkLst>
            <pc:docMk/>
            <pc:sldMk cId="348284418" sldId="274"/>
            <ac:picMk id="13" creationId="{B92D5B82-791C-470D-88BA-D39BE41FC2F6}"/>
          </ac:picMkLst>
        </pc:picChg>
        <pc:picChg chg="add mod">
          <ac:chgData name="Mohammad Nouri" userId="f01a65fbfe26d66e" providerId="LiveId" clId="{1B80DBCA-37C9-413A-8CD8-BD3BACDA0440}" dt="2025-11-19T14:52:16.191" v="9833" actId="1076"/>
          <ac:picMkLst>
            <pc:docMk/>
            <pc:sldMk cId="348284418" sldId="274"/>
            <ac:picMk id="15" creationId="{D30152FA-6B17-5CB8-7133-00AFD8DAAA01}"/>
          </ac:picMkLst>
        </pc:picChg>
        <pc:picChg chg="add mod modCrop">
          <ac:chgData name="Mohammad Nouri" userId="f01a65fbfe26d66e" providerId="LiveId" clId="{1B80DBCA-37C9-413A-8CD8-BD3BACDA0440}" dt="2025-11-19T14:50:12.951" v="9824" actId="1076"/>
          <ac:picMkLst>
            <pc:docMk/>
            <pc:sldMk cId="348284418" sldId="274"/>
            <ac:picMk id="16" creationId="{B7DA78AB-82E4-4AAC-C7E6-211311D029EA}"/>
          </ac:picMkLst>
        </pc:picChg>
        <pc:picChg chg="add mod">
          <ac:chgData name="Mohammad Nouri" userId="f01a65fbfe26d66e" providerId="LiveId" clId="{1B80DBCA-37C9-413A-8CD8-BD3BACDA0440}" dt="2025-11-19T14:52:22.890" v="9835" actId="1076"/>
          <ac:picMkLst>
            <pc:docMk/>
            <pc:sldMk cId="348284418" sldId="274"/>
            <ac:picMk id="19" creationId="{F5B6CEFB-3826-E6B4-556C-EB458DC91A48}"/>
          </ac:picMkLst>
        </pc:picChg>
        <pc:picChg chg="add del mod">
          <ac:chgData name="Mohammad Nouri" userId="f01a65fbfe26d66e" providerId="LiveId" clId="{1B80DBCA-37C9-413A-8CD8-BD3BACDA0440}" dt="2025-11-19T14:53:27.819" v="9837" actId="478"/>
          <ac:picMkLst>
            <pc:docMk/>
            <pc:sldMk cId="348284418" sldId="274"/>
            <ac:picMk id="20" creationId="{CE03B83D-EA0A-2728-F3AD-4AB58E41F0E1}"/>
          </ac:picMkLst>
        </pc:picChg>
        <pc:picChg chg="add del mod">
          <ac:chgData name="Mohammad Nouri" userId="f01a65fbfe26d66e" providerId="LiveId" clId="{1B80DBCA-37C9-413A-8CD8-BD3BACDA0440}" dt="2025-11-19T15:26:18.257" v="10551" actId="478"/>
          <ac:picMkLst>
            <pc:docMk/>
            <pc:sldMk cId="348284418" sldId="274"/>
            <ac:picMk id="184" creationId="{76825A52-8D13-2C29-509B-3FBBBCC180C2}"/>
          </ac:picMkLst>
        </pc:picChg>
        <pc:picChg chg="add mod">
          <ac:chgData name="Mohammad Nouri" userId="f01a65fbfe26d66e" providerId="LiveId" clId="{1B80DBCA-37C9-413A-8CD8-BD3BACDA0440}" dt="2025-11-19T15:26:48.257" v="10654" actId="1076"/>
          <ac:picMkLst>
            <pc:docMk/>
            <pc:sldMk cId="348284418" sldId="274"/>
            <ac:picMk id="186" creationId="{5EF204C1-501C-D9B2-DAD1-C51D6D02FBC0}"/>
          </ac:picMkLst>
        </pc:picChg>
        <pc:cxnChg chg="add mod">
          <ac:chgData name="Mohammad Nouri" userId="f01a65fbfe26d66e" providerId="LiveId" clId="{1B80DBCA-37C9-413A-8CD8-BD3BACDA0440}" dt="2025-11-19T15:19:09.848" v="10494" actId="14100"/>
          <ac:cxnSpMkLst>
            <pc:docMk/>
            <pc:sldMk cId="348284418" sldId="274"/>
            <ac:cxnSpMk id="150" creationId="{DC60F9E9-DF12-4D95-DC29-4BF733D01CED}"/>
          </ac:cxnSpMkLst>
        </pc:cxnChg>
        <pc:cxnChg chg="add mod">
          <ac:chgData name="Mohammad Nouri" userId="f01a65fbfe26d66e" providerId="LiveId" clId="{1B80DBCA-37C9-413A-8CD8-BD3BACDA0440}" dt="2025-11-19T15:19:54.576" v="10518" actId="14100"/>
          <ac:cxnSpMkLst>
            <pc:docMk/>
            <pc:sldMk cId="348284418" sldId="274"/>
            <ac:cxnSpMk id="152" creationId="{E98B0B8D-DC23-44FD-7EC3-B7F4F4CD7753}"/>
          </ac:cxnSpMkLst>
        </pc:cxnChg>
        <pc:cxnChg chg="add mod">
          <ac:chgData name="Mohammad Nouri" userId="f01a65fbfe26d66e" providerId="LiveId" clId="{1B80DBCA-37C9-413A-8CD8-BD3BACDA0440}" dt="2025-11-19T15:21:54.410" v="10520" actId="14100"/>
          <ac:cxnSpMkLst>
            <pc:docMk/>
            <pc:sldMk cId="348284418" sldId="274"/>
            <ac:cxnSpMk id="157" creationId="{FF162B61-DACE-C2AC-7B53-85D75238029E}"/>
          </ac:cxnSpMkLst>
        </pc:cxnChg>
        <pc:cxnChg chg="add mod">
          <ac:chgData name="Mohammad Nouri" userId="f01a65fbfe26d66e" providerId="LiveId" clId="{1B80DBCA-37C9-413A-8CD8-BD3BACDA0440}" dt="2025-11-19T15:22:11.090" v="10523" actId="14100"/>
          <ac:cxnSpMkLst>
            <pc:docMk/>
            <pc:sldMk cId="348284418" sldId="274"/>
            <ac:cxnSpMk id="160" creationId="{C2CF4075-FC9C-1CE8-33C2-038F4F00BD71}"/>
          </ac:cxnSpMkLst>
        </pc:cxnChg>
        <pc:cxnChg chg="add del mod">
          <ac:chgData name="Mohammad Nouri" userId="f01a65fbfe26d66e" providerId="LiveId" clId="{1B80DBCA-37C9-413A-8CD8-BD3BACDA0440}" dt="2025-11-19T15:23:14.814" v="10532" actId="478"/>
          <ac:cxnSpMkLst>
            <pc:docMk/>
            <pc:sldMk cId="348284418" sldId="274"/>
            <ac:cxnSpMk id="163" creationId="{F299964F-5D6E-DC1F-DE63-C417B61DF629}"/>
          </ac:cxnSpMkLst>
        </pc:cxnChg>
        <pc:cxnChg chg="add mod">
          <ac:chgData name="Mohammad Nouri" userId="f01a65fbfe26d66e" providerId="LiveId" clId="{1B80DBCA-37C9-413A-8CD8-BD3BACDA0440}" dt="2025-11-19T15:22:55.513" v="10527"/>
          <ac:cxnSpMkLst>
            <pc:docMk/>
            <pc:sldMk cId="348284418" sldId="274"/>
            <ac:cxnSpMk id="166" creationId="{D0A07BAF-B8AC-9C9E-15D1-4DE8090AE15C}"/>
          </ac:cxnSpMkLst>
        </pc:cxnChg>
        <pc:cxnChg chg="add mod">
          <ac:chgData name="Mohammad Nouri" userId="f01a65fbfe26d66e" providerId="LiveId" clId="{1B80DBCA-37C9-413A-8CD8-BD3BACDA0440}" dt="2025-11-19T15:23:59.971" v="10538" actId="14100"/>
          <ac:cxnSpMkLst>
            <pc:docMk/>
            <pc:sldMk cId="348284418" sldId="274"/>
            <ac:cxnSpMk id="170" creationId="{A3CBD560-3420-5549-2C5B-695B408A1E8C}"/>
          </ac:cxnSpMkLst>
        </pc:cxnChg>
        <pc:cxnChg chg="add mod">
          <ac:chgData name="Mohammad Nouri" userId="f01a65fbfe26d66e" providerId="LiveId" clId="{1B80DBCA-37C9-413A-8CD8-BD3BACDA0440}" dt="2025-11-19T15:24:14.870" v="10540" actId="1076"/>
          <ac:cxnSpMkLst>
            <pc:docMk/>
            <pc:sldMk cId="348284418" sldId="274"/>
            <ac:cxnSpMk id="176" creationId="{1ADA1871-51CA-A2AE-128C-148E372A3568}"/>
          </ac:cxnSpMkLst>
        </pc:cxnChg>
        <pc:cxnChg chg="add mod">
          <ac:chgData name="Mohammad Nouri" userId="f01a65fbfe26d66e" providerId="LiveId" clId="{1B80DBCA-37C9-413A-8CD8-BD3BACDA0440}" dt="2025-11-19T15:24:38.883" v="10543" actId="14100"/>
          <ac:cxnSpMkLst>
            <pc:docMk/>
            <pc:sldMk cId="348284418" sldId="274"/>
            <ac:cxnSpMk id="178" creationId="{541E9A32-F856-08DF-D57A-0D765A3A6535}"/>
          </ac:cxnSpMkLst>
        </pc:cxnChg>
        <pc:cxnChg chg="add mod">
          <ac:chgData name="Mohammad Nouri" userId="f01a65fbfe26d66e" providerId="LiveId" clId="{1B80DBCA-37C9-413A-8CD8-BD3BACDA0440}" dt="2025-11-19T15:26:28.159" v="10648" actId="1036"/>
          <ac:cxnSpMkLst>
            <pc:docMk/>
            <pc:sldMk cId="348284418" sldId="274"/>
            <ac:cxnSpMk id="180" creationId="{25066FF3-04C7-04FC-7BC0-425498946BA9}"/>
          </ac:cxnSpMkLst>
        </pc:cxnChg>
      </pc:sldChg>
      <pc:sldChg chg="addSp delSp modSp new mod modTransition modAnim">
        <pc:chgData name="Mohammad Nouri" userId="f01a65fbfe26d66e" providerId="LiveId" clId="{1B80DBCA-37C9-413A-8CD8-BD3BACDA0440}" dt="2025-11-19T16:31:09.321" v="11493"/>
        <pc:sldMkLst>
          <pc:docMk/>
          <pc:sldMk cId="2473363328" sldId="275"/>
        </pc:sldMkLst>
        <pc:spChg chg="del">
          <ac:chgData name="Mohammad Nouri" userId="f01a65fbfe26d66e" providerId="LiveId" clId="{1B80DBCA-37C9-413A-8CD8-BD3BACDA0440}" dt="2025-11-19T15:29:59.030" v="10690" actId="478"/>
          <ac:spMkLst>
            <pc:docMk/>
            <pc:sldMk cId="2473363328" sldId="275"/>
            <ac:spMk id="2" creationId="{DE339342-AA9F-0776-9111-AFBB843978C3}"/>
          </ac:spMkLst>
        </pc:spChg>
        <pc:spChg chg="del">
          <ac:chgData name="Mohammad Nouri" userId="f01a65fbfe26d66e" providerId="LiveId" clId="{1B80DBCA-37C9-413A-8CD8-BD3BACDA0440}" dt="2025-11-19T15:30:02.404" v="10691" actId="478"/>
          <ac:spMkLst>
            <pc:docMk/>
            <pc:sldMk cId="2473363328" sldId="275"/>
            <ac:spMk id="3" creationId="{B52780D2-0439-7399-3B74-B4FE23A6EB64}"/>
          </ac:spMkLst>
        </pc:spChg>
        <pc:spChg chg="add mod">
          <ac:chgData name="Mohammad Nouri" userId="f01a65fbfe26d66e" providerId="LiveId" clId="{1B80DBCA-37C9-413A-8CD8-BD3BACDA0440}" dt="2025-11-19T16:30:18.924" v="11481" actId="1076"/>
          <ac:spMkLst>
            <pc:docMk/>
            <pc:sldMk cId="2473363328" sldId="275"/>
            <ac:spMk id="10" creationId="{09278B85-EF7B-4B31-474B-00D373F5B046}"/>
          </ac:spMkLst>
        </pc:spChg>
        <pc:spChg chg="add mod">
          <ac:chgData name="Mohammad Nouri" userId="f01a65fbfe26d66e" providerId="LiveId" clId="{1B80DBCA-37C9-413A-8CD8-BD3BACDA0440}" dt="2025-11-19T15:34:01.537" v="10854" actId="1035"/>
          <ac:spMkLst>
            <pc:docMk/>
            <pc:sldMk cId="2473363328" sldId="275"/>
            <ac:spMk id="11" creationId="{FEF082B2-0589-8133-A699-5203CAEC6FCB}"/>
          </ac:spMkLst>
        </pc:spChg>
        <pc:spChg chg="add mod">
          <ac:chgData name="Mohammad Nouri" userId="f01a65fbfe26d66e" providerId="LiveId" clId="{1B80DBCA-37C9-413A-8CD8-BD3BACDA0440}" dt="2025-11-19T15:34:01.537" v="10854" actId="1035"/>
          <ac:spMkLst>
            <pc:docMk/>
            <pc:sldMk cId="2473363328" sldId="275"/>
            <ac:spMk id="12" creationId="{65DEF2B3-D6D3-58D1-CE43-E91F03383CD7}"/>
          </ac:spMkLst>
        </pc:spChg>
        <pc:spChg chg="add mod">
          <ac:chgData name="Mohammad Nouri" userId="f01a65fbfe26d66e" providerId="LiveId" clId="{1B80DBCA-37C9-413A-8CD8-BD3BACDA0440}" dt="2025-11-19T15:34:01.537" v="10854" actId="1035"/>
          <ac:spMkLst>
            <pc:docMk/>
            <pc:sldMk cId="2473363328" sldId="275"/>
            <ac:spMk id="13" creationId="{9930E13D-B285-8870-37DC-A1E16806CD3C}"/>
          </ac:spMkLst>
        </pc:spChg>
        <pc:spChg chg="add mod">
          <ac:chgData name="Mohammad Nouri" userId="f01a65fbfe26d66e" providerId="LiveId" clId="{1B80DBCA-37C9-413A-8CD8-BD3BACDA0440}" dt="2025-11-19T15:35:39.166" v="10884" actId="20577"/>
          <ac:spMkLst>
            <pc:docMk/>
            <pc:sldMk cId="2473363328" sldId="275"/>
            <ac:spMk id="16" creationId="{CFD18128-7C55-E41D-2EDB-BC11941BFEBE}"/>
          </ac:spMkLst>
        </pc:spChg>
        <pc:spChg chg="add mod">
          <ac:chgData name="Mohammad Nouri" userId="f01a65fbfe26d66e" providerId="LiveId" clId="{1B80DBCA-37C9-413A-8CD8-BD3BACDA0440}" dt="2025-11-19T15:36:21.173" v="10967" actId="20577"/>
          <ac:spMkLst>
            <pc:docMk/>
            <pc:sldMk cId="2473363328" sldId="275"/>
            <ac:spMk id="17" creationId="{EA75BDD3-F8D6-3AFF-4DD7-549F698E0862}"/>
          </ac:spMkLst>
        </pc:spChg>
        <pc:spChg chg="add mod">
          <ac:chgData name="Mohammad Nouri" userId="f01a65fbfe26d66e" providerId="LiveId" clId="{1B80DBCA-37C9-413A-8CD8-BD3BACDA0440}" dt="2025-11-19T15:37:55.924" v="11067" actId="20577"/>
          <ac:spMkLst>
            <pc:docMk/>
            <pc:sldMk cId="2473363328" sldId="275"/>
            <ac:spMk id="18" creationId="{AA35964B-CC61-4877-7091-DFE70F41B4FD}"/>
          </ac:spMkLst>
        </pc:spChg>
        <pc:spChg chg="add mod">
          <ac:chgData name="Mohammad Nouri" userId="f01a65fbfe26d66e" providerId="LiveId" clId="{1B80DBCA-37C9-413A-8CD8-BD3BACDA0440}" dt="2025-11-19T15:39:19.893" v="11151" actId="20577"/>
          <ac:spMkLst>
            <pc:docMk/>
            <pc:sldMk cId="2473363328" sldId="275"/>
            <ac:spMk id="19" creationId="{1CFF5D74-C0DE-E81E-E8DF-3D0FA8F8A5ED}"/>
          </ac:spMkLst>
        </pc:spChg>
        <pc:spChg chg="add mod">
          <ac:chgData name="Mohammad Nouri" userId="f01a65fbfe26d66e" providerId="LiveId" clId="{1B80DBCA-37C9-413A-8CD8-BD3BACDA0440}" dt="2025-11-19T15:39:29.885" v="11162" actId="20577"/>
          <ac:spMkLst>
            <pc:docMk/>
            <pc:sldMk cId="2473363328" sldId="275"/>
            <ac:spMk id="20" creationId="{71DC8B85-EF2E-FAF4-C22E-968B3C609F43}"/>
          </ac:spMkLst>
        </pc:spChg>
        <pc:spChg chg="add mod">
          <ac:chgData name="Mohammad Nouri" userId="f01a65fbfe26d66e" providerId="LiveId" clId="{1B80DBCA-37C9-413A-8CD8-BD3BACDA0440}" dt="2025-11-19T15:39:55.646" v="11215" actId="20577"/>
          <ac:spMkLst>
            <pc:docMk/>
            <pc:sldMk cId="2473363328" sldId="275"/>
            <ac:spMk id="21" creationId="{D922C92B-4038-0C4A-88ED-1F0E67283CFD}"/>
          </ac:spMkLst>
        </pc:spChg>
        <pc:spChg chg="add mod">
          <ac:chgData name="Mohammad Nouri" userId="f01a65fbfe26d66e" providerId="LiveId" clId="{1B80DBCA-37C9-413A-8CD8-BD3BACDA0440}" dt="2025-11-19T15:40:33.424" v="11317" actId="20577"/>
          <ac:spMkLst>
            <pc:docMk/>
            <pc:sldMk cId="2473363328" sldId="275"/>
            <ac:spMk id="22" creationId="{0F4A0DAD-A6A2-C412-DA3F-766C85E663E9}"/>
          </ac:spMkLst>
        </pc:spChg>
        <pc:spChg chg="add mod">
          <ac:chgData name="Mohammad Nouri" userId="f01a65fbfe26d66e" providerId="LiveId" clId="{1B80DBCA-37C9-413A-8CD8-BD3BACDA0440}" dt="2025-11-19T15:41:05.421" v="11328" actId="20577"/>
          <ac:spMkLst>
            <pc:docMk/>
            <pc:sldMk cId="2473363328" sldId="275"/>
            <ac:spMk id="23" creationId="{377E0F0C-5FC1-FDC6-5992-37EFEBFC2116}"/>
          </ac:spMkLst>
        </pc:spChg>
        <pc:spChg chg="add del mod">
          <ac:chgData name="Mohammad Nouri" userId="f01a65fbfe26d66e" providerId="LiveId" clId="{1B80DBCA-37C9-413A-8CD8-BD3BACDA0440}" dt="2025-11-19T15:42:44.398" v="11351" actId="478"/>
          <ac:spMkLst>
            <pc:docMk/>
            <pc:sldMk cId="2473363328" sldId="275"/>
            <ac:spMk id="24" creationId="{E075864C-0B6C-58E0-A240-66D9B9BCC974}"/>
          </ac:spMkLst>
        </pc:spChg>
        <pc:spChg chg="add mod">
          <ac:chgData name="Mohammad Nouri" userId="f01a65fbfe26d66e" providerId="LiveId" clId="{1B80DBCA-37C9-413A-8CD8-BD3BACDA0440}" dt="2025-11-19T15:42:13.393" v="11350" actId="20577"/>
          <ac:spMkLst>
            <pc:docMk/>
            <pc:sldMk cId="2473363328" sldId="275"/>
            <ac:spMk id="25" creationId="{C628E9C0-B2D6-AA27-7076-980AD6F0C091}"/>
          </ac:spMkLst>
        </pc:spChg>
        <pc:spChg chg="add mod">
          <ac:chgData name="Mohammad Nouri" userId="f01a65fbfe26d66e" providerId="LiveId" clId="{1B80DBCA-37C9-413A-8CD8-BD3BACDA0440}" dt="2025-11-19T15:43:08.678" v="11358" actId="20577"/>
          <ac:spMkLst>
            <pc:docMk/>
            <pc:sldMk cId="2473363328" sldId="275"/>
            <ac:spMk id="26" creationId="{C4B1C67E-1ED9-4454-EA0E-F5B86AD233B2}"/>
          </ac:spMkLst>
        </pc:spChg>
        <pc:picChg chg="add mod">
          <ac:chgData name="Mohammad Nouri" userId="f01a65fbfe26d66e" providerId="LiveId" clId="{1B80DBCA-37C9-413A-8CD8-BD3BACDA0440}" dt="2025-11-19T15:33:45.771" v="10804" actId="14100"/>
          <ac:picMkLst>
            <pc:docMk/>
            <pc:sldMk cId="2473363328" sldId="275"/>
            <ac:picMk id="5" creationId="{C3DF5E2B-1BEC-C8A4-906F-86AF1E232B5B}"/>
          </ac:picMkLst>
        </pc:picChg>
        <pc:picChg chg="add mod">
          <ac:chgData name="Mohammad Nouri" userId="f01a65fbfe26d66e" providerId="LiveId" clId="{1B80DBCA-37C9-413A-8CD8-BD3BACDA0440}" dt="2025-11-19T15:34:01.537" v="10854" actId="1035"/>
          <ac:picMkLst>
            <pc:docMk/>
            <pc:sldMk cId="2473363328" sldId="275"/>
            <ac:picMk id="7" creationId="{1E27E242-3C28-E766-AD9E-98EF29884CCE}"/>
          </ac:picMkLst>
        </pc:picChg>
        <pc:picChg chg="add del mod">
          <ac:chgData name="Mohammad Nouri" userId="f01a65fbfe26d66e" providerId="LiveId" clId="{1B80DBCA-37C9-413A-8CD8-BD3BACDA0440}" dt="2025-11-19T15:30:57.845" v="10705" actId="478"/>
          <ac:picMkLst>
            <pc:docMk/>
            <pc:sldMk cId="2473363328" sldId="275"/>
            <ac:picMk id="9" creationId="{7975D664-737E-CE92-8F1B-FABAAF2C9C15}"/>
          </ac:picMkLst>
        </pc:picChg>
        <pc:picChg chg="add mod">
          <ac:chgData name="Mohammad Nouri" userId="f01a65fbfe26d66e" providerId="LiveId" clId="{1B80DBCA-37C9-413A-8CD8-BD3BACDA0440}" dt="2025-11-19T15:34:11.939" v="10857" actId="1076"/>
          <ac:picMkLst>
            <pc:docMk/>
            <pc:sldMk cId="2473363328" sldId="275"/>
            <ac:picMk id="15" creationId="{67440E30-A7BF-6BDA-E6A3-57DBC667C623}"/>
          </ac:picMkLst>
        </pc:picChg>
      </pc:sldChg>
      <pc:sldChg chg="add modAnim">
        <pc:chgData name="Mohammad Nouri" userId="f01a65fbfe26d66e" providerId="LiveId" clId="{1B80DBCA-37C9-413A-8CD8-BD3BACDA0440}" dt="2025-11-19T16:18:06.070" v="11436"/>
        <pc:sldMkLst>
          <pc:docMk/>
          <pc:sldMk cId="983369757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EE27D-9D5E-4D5F-99C9-DE7CEFDAE6F0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4821E-E89D-4ADC-A12F-46BAD9DF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3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821E-E89D-4ADC-A12F-46BAD9DFEE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92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821E-E89D-4ADC-A12F-46BAD9DFEE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42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A4821E-E89D-4ADC-A12F-46BAD9DFEE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6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D8F05-A018-3988-F0D4-0EC6E6EDC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881263-7BB3-095C-0982-CA0597E93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9B9BC-9E2D-F066-C204-F08F1A307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B3B1A-DCC6-80E0-CB69-166E94319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4F6E5-EE1B-0780-DB03-5C4A9A6AD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1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B86A-2459-B1DF-1119-CD7577869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A830CF-CCA6-3C22-4875-E43CD82856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EFC58-81E8-9E70-1A00-DD254ADB3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551C5-E8A8-BDFE-9961-8178BE0FC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BC53-3F25-76D6-560E-7823532A3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67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2BE08F-9EC2-D2C4-55FF-14C0FB9908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BC0930-6FF5-EF40-F708-A9FDD036E3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69A63-A682-EB18-9716-D20CFAC60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5AFCA-FD77-C4E0-8A5D-F57C748B4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8A271-CF77-C9D4-17ED-677F02D48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40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A2952-E827-E4A1-9734-AC6D365D8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55EC-2178-D5BE-5FA2-F137BAC7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281325-7888-830F-F7A0-1110BEE4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5456A-BBC7-6399-4124-100D05DA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B72F3-65DA-7BF9-150C-19C03C925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7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08CBE-7F0C-0BD7-B5F3-E84EFD57E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1E8C1D-A61C-901D-7E7D-C3C5D3230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AABD8-6DEC-5F5D-92AE-F86CFC375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11F80-0F2F-8979-72D5-03F47DE37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07B27-5760-0089-343D-A08580AD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9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9846-E551-FD45-E744-F7044901F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27884-5356-A4BC-395E-6E5A64517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474138-57F7-0947-4545-AF74FC00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78DC1B-B0D3-41C9-69FD-95BC2B10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F1E4D-6F08-19DF-D8C7-BB6D5ABA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7136C-806A-F935-E558-1750CA2B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56C40-3B48-48AE-22F8-7170CFF6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D42D10-8211-B3DD-5B74-03B02F389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28C4B-03B6-FFF8-A024-4B2AFA5FA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657683-FF44-3600-F860-179095859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16655E-92A5-D32F-553E-0D6CD4C4AE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3B1AD7-9C26-D849-A8E7-9CD3EE00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055C99-29B9-FE2E-F1E0-C9314171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660059-693C-F065-FBD1-AD0C9969C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69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18910-89E5-D683-7292-0B82E1283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7F899-CEBB-20DA-9FCA-872169C58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A4B974-0E5E-B053-F133-6B18F6A4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8AC0C2-508E-6109-1FC0-4A7690D83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5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F620AF-6493-5644-DA2A-606A87FA5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DB4A69-463A-C702-E7DD-4B4622035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F5434-44B0-C55D-DF1F-5A445D50D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23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11E17-DDCE-F49E-EE86-7A8B5A0CA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F8F40-53F5-DD81-DC80-9CE0B6B6B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B9FA7E-E8FE-7291-CDDE-B2DBEA85E4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5C6FA6-9DF2-2398-D20A-9A9131442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CF9328-AFDA-82C4-9788-141C916D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B337-D174-85A2-EC98-384639CA9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68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F52A-E786-F40F-F263-807D9BEA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F31FD-904D-3ABB-E9BA-AE5BC9F005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19FC52-129B-7D77-AA14-E2BBB27845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78650-F114-9E3F-E2E6-5946AFC0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3368A5-AF7C-32D4-57D2-67A67A49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FF704-B01E-67B0-D995-E7B0FF979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6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BA309B-3E35-A867-94F9-75D1A709B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CC6927-DF1B-20FD-F28E-26635D776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46C84-3A8A-1E64-F1B8-01349EB0AA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A48218-9819-4416-958F-DF63F5BE5DEC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4075D-C45F-65DE-4A80-1038FE878F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45161-7675-C68F-C553-382BFBD117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B9A433-BC21-4565-AFBB-6119EBFA21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9471A-5AEA-77E7-F3D2-7AA4D3175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ECE4750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91963-6F39-FAE9-92F3-616084A94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481128"/>
          </a:xfrm>
        </p:spPr>
        <p:txBody>
          <a:bodyPr>
            <a:normAutofit/>
          </a:bodyPr>
          <a:lstStyle/>
          <a:p>
            <a:r>
              <a:rPr lang="en-US" dirty="0"/>
              <a:t>Evaluating a Dot Product Microbenchmark</a:t>
            </a:r>
          </a:p>
          <a:p>
            <a:r>
              <a:rPr lang="en-US" sz="1800" dirty="0"/>
              <a:t>Analyzing the Average Memory Access Latency.</a:t>
            </a:r>
          </a:p>
          <a:p>
            <a:r>
              <a:rPr lang="en-US" sz="1800" dirty="0"/>
              <a:t>TinyRV1 Single-Issue Scalar Processor</a:t>
            </a:r>
            <a:endParaRPr lang="fa-IR" sz="1800" dirty="0"/>
          </a:p>
          <a:p>
            <a:r>
              <a:rPr lang="en-US" sz="1800" dirty="0"/>
              <a:t>TinyRV1 Dual-Issue Superscalar Processor</a:t>
            </a:r>
            <a:endParaRPr lang="fa-IR" sz="1800" dirty="0"/>
          </a:p>
          <a:p>
            <a:r>
              <a:rPr lang="en-US" sz="1800" dirty="0"/>
              <a:t>Two-Way</a:t>
            </a:r>
            <a:r>
              <a:rPr lang="fa-IR" sz="1800" dirty="0"/>
              <a:t> </a:t>
            </a:r>
            <a:r>
              <a:rPr lang="en-US" sz="1800" dirty="0"/>
              <a:t>Set Associative Cache</a:t>
            </a:r>
          </a:p>
        </p:txBody>
      </p:sp>
    </p:spTree>
    <p:extLst>
      <p:ext uri="{BB962C8B-B14F-4D97-AF65-F5344CB8AC3E}">
        <p14:creationId xmlns:p14="http://schemas.microsoft.com/office/powerpoint/2010/main" val="3998589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DF5E2B-1BEC-C8A4-906F-86AF1E232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25" y="0"/>
            <a:ext cx="7336835" cy="1486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27E242-3C28-E766-AD9E-98EF29884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2879" y="165571"/>
            <a:ext cx="4259582" cy="18151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278B85-EF7B-4B31-474B-00D373F5B046}"/>
              </a:ext>
            </a:extLst>
          </p:cNvPr>
          <p:cNvSpPr txBox="1"/>
          <p:nvPr/>
        </p:nvSpPr>
        <p:spPr>
          <a:xfrm>
            <a:off x="11180161" y="573535"/>
            <a:ext cx="745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1.75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F082B2-0589-8133-A699-5203CAEC6FCB}"/>
              </a:ext>
            </a:extLst>
          </p:cNvPr>
          <p:cNvSpPr txBox="1"/>
          <p:nvPr/>
        </p:nvSpPr>
        <p:spPr>
          <a:xfrm>
            <a:off x="11180161" y="862269"/>
            <a:ext cx="745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1.375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EF2B3-D6D3-58D1-CE43-E91F03383CD7}"/>
              </a:ext>
            </a:extLst>
          </p:cNvPr>
          <p:cNvSpPr txBox="1"/>
          <p:nvPr/>
        </p:nvSpPr>
        <p:spPr>
          <a:xfrm>
            <a:off x="11180161" y="1237818"/>
            <a:ext cx="745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1.375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0E13D-B285-8870-37DC-A1E16806CD3C}"/>
              </a:ext>
            </a:extLst>
          </p:cNvPr>
          <p:cNvSpPr txBox="1"/>
          <p:nvPr/>
        </p:nvSpPr>
        <p:spPr>
          <a:xfrm>
            <a:off x="11180161" y="1556169"/>
            <a:ext cx="7451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440E30-A7BF-6BDA-E6A3-57DBC667C6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225" y="2228695"/>
            <a:ext cx="8907537" cy="38819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FD18128-7C55-E41D-2EDB-BC11941BFEBE}"/>
              </a:ext>
            </a:extLst>
          </p:cNvPr>
          <p:cNvSpPr txBox="1"/>
          <p:nvPr/>
        </p:nvSpPr>
        <p:spPr>
          <a:xfrm>
            <a:off x="771241" y="2440089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Single Issue: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75BDD3-F8D6-3AFF-4DD7-549F698E0862}"/>
              </a:ext>
            </a:extLst>
          </p:cNvPr>
          <p:cNvSpPr txBox="1"/>
          <p:nvPr/>
        </p:nvSpPr>
        <p:spPr>
          <a:xfrm>
            <a:off x="771240" y="2832694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In iteration 0 =&gt; 14 cycles (still compulsory misses)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35964B-CC61-4877-7091-DFE70F41B4FD}"/>
              </a:ext>
            </a:extLst>
          </p:cNvPr>
          <p:cNvSpPr txBox="1"/>
          <p:nvPr/>
        </p:nvSpPr>
        <p:spPr>
          <a:xfrm>
            <a:off x="771240" y="3225299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In Iteration 1,2,3 =&gt; 10 cycles (since there is not any stall due to misses)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F5D74-C0DE-E81E-E8DF-3D0FA8F8A5ED}"/>
              </a:ext>
            </a:extLst>
          </p:cNvPr>
          <p:cNvSpPr txBox="1"/>
          <p:nvPr/>
        </p:nvSpPr>
        <p:spPr>
          <a:xfrm>
            <a:off x="771240" y="3617904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=&gt; Average cycles per iteration = 14*0.25 + 10*0.75=11 cycles/iter.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DC8B85-EF2E-FAF4-C22E-968B3C609F43}"/>
              </a:ext>
            </a:extLst>
          </p:cNvPr>
          <p:cNvSpPr txBox="1"/>
          <p:nvPr/>
        </p:nvSpPr>
        <p:spPr>
          <a:xfrm>
            <a:off x="771239" y="4010509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Dual Issue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22C92B-4038-0C4A-88ED-1F0E67283CFD}"/>
              </a:ext>
            </a:extLst>
          </p:cNvPr>
          <p:cNvSpPr txBox="1"/>
          <p:nvPr/>
        </p:nvSpPr>
        <p:spPr>
          <a:xfrm>
            <a:off x="771239" y="4403114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Iteration 0 =&gt; 11 cycles (still compulsory misses)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4A0DAD-A6A2-C412-DA3F-766C85E663E9}"/>
              </a:ext>
            </a:extLst>
          </p:cNvPr>
          <p:cNvSpPr txBox="1"/>
          <p:nvPr/>
        </p:nvSpPr>
        <p:spPr>
          <a:xfrm>
            <a:off x="771240" y="4795719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Iteration 1,2,3 =&gt; 7 cycles (since there is not any stall due to misses)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7E0F0C-5FC1-FDC6-5992-37EFEBFC2116}"/>
              </a:ext>
            </a:extLst>
          </p:cNvPr>
          <p:cNvSpPr txBox="1"/>
          <p:nvPr/>
        </p:nvSpPr>
        <p:spPr>
          <a:xfrm>
            <a:off x="771239" y="5188324"/>
            <a:ext cx="82813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=&gt; Average cycles per iteration = 11*0.25 + 7*0.75=8 cycles/iter.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28E9C0-B2D6-AA27-7076-980AD6F0C091}"/>
              </a:ext>
            </a:extLst>
          </p:cNvPr>
          <p:cNvSpPr txBox="1"/>
          <p:nvPr/>
        </p:nvSpPr>
        <p:spPr>
          <a:xfrm>
            <a:off x="8170260" y="3687343"/>
            <a:ext cx="375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=&gt; CPI= 11/8=1.375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B1C67E-1ED9-4454-EA0E-F5B86AD233B2}"/>
              </a:ext>
            </a:extLst>
          </p:cNvPr>
          <p:cNvSpPr txBox="1"/>
          <p:nvPr/>
        </p:nvSpPr>
        <p:spPr>
          <a:xfrm>
            <a:off x="8170260" y="5228346"/>
            <a:ext cx="37550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=&gt; CPI= 8/8=1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36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050BCC-4687-1A4C-94CD-EF8777760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2912" y="0"/>
            <a:ext cx="7926176" cy="68580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6B1C34C-B64B-4BCC-60F8-058BBFB7D038}"/>
              </a:ext>
            </a:extLst>
          </p:cNvPr>
          <p:cNvSpPr/>
          <p:nvPr/>
        </p:nvSpPr>
        <p:spPr>
          <a:xfrm>
            <a:off x="2923206" y="4094012"/>
            <a:ext cx="336884" cy="336884"/>
          </a:xfrm>
          <a:prstGeom prst="ellipse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68C8AA4-2267-E337-C197-B170DF7C1075}"/>
              </a:ext>
            </a:extLst>
          </p:cNvPr>
          <p:cNvSpPr/>
          <p:nvPr/>
        </p:nvSpPr>
        <p:spPr>
          <a:xfrm>
            <a:off x="2923206" y="4354362"/>
            <a:ext cx="336884" cy="336884"/>
          </a:xfrm>
          <a:prstGeom prst="ellipse">
            <a:avLst/>
          </a:prstGeom>
          <a:noFill/>
          <a:ln w="38100">
            <a:solidFill>
              <a:srgbClr val="FFC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4826440-91E2-3312-E2B8-BA07D12E7FBD}"/>
              </a:ext>
            </a:extLst>
          </p:cNvPr>
          <p:cNvCxnSpPr>
            <a:cxnSpLocks/>
            <a:stCxn id="8" idx="6"/>
          </p:cNvCxnSpPr>
          <p:nvPr/>
        </p:nvCxnSpPr>
        <p:spPr>
          <a:xfrm>
            <a:off x="3260090" y="4262454"/>
            <a:ext cx="309880" cy="849296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9FCE49B-731C-FAFE-2427-0B0BA691B4ED}"/>
              </a:ext>
            </a:extLst>
          </p:cNvPr>
          <p:cNvCxnSpPr>
            <a:stCxn id="10" idx="6"/>
          </p:cNvCxnSpPr>
          <p:nvPr/>
        </p:nvCxnSpPr>
        <p:spPr>
          <a:xfrm>
            <a:off x="3260090" y="4522804"/>
            <a:ext cx="619760" cy="58894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4B1625B1-B785-201E-F33B-CA6E2D686CC5}"/>
              </a:ext>
            </a:extLst>
          </p:cNvPr>
          <p:cNvSpPr/>
          <p:nvPr/>
        </p:nvSpPr>
        <p:spPr>
          <a:xfrm>
            <a:off x="2923206" y="5008947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02F1AA4-A0BA-C2BD-401A-80C6F96D83E7}"/>
              </a:ext>
            </a:extLst>
          </p:cNvPr>
          <p:cNvCxnSpPr>
            <a:cxnSpLocks/>
            <a:stCxn id="16" idx="6"/>
          </p:cNvCxnSpPr>
          <p:nvPr/>
        </p:nvCxnSpPr>
        <p:spPr>
          <a:xfrm>
            <a:off x="3260090" y="5177389"/>
            <a:ext cx="619760" cy="404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09A17E3-237F-AA69-9E02-B20303960D76}"/>
              </a:ext>
            </a:extLst>
          </p:cNvPr>
          <p:cNvCxnSpPr>
            <a:cxnSpLocks/>
            <a:stCxn id="28" idx="2"/>
          </p:cNvCxnSpPr>
          <p:nvPr/>
        </p:nvCxnSpPr>
        <p:spPr>
          <a:xfrm>
            <a:off x="2947913" y="5413041"/>
            <a:ext cx="95854" cy="404094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D9F7F3B-C61A-4D3F-970A-2723BE7862CF}"/>
              </a:ext>
            </a:extLst>
          </p:cNvPr>
          <p:cNvSpPr/>
          <p:nvPr/>
        </p:nvSpPr>
        <p:spPr>
          <a:xfrm>
            <a:off x="4050384" y="4614779"/>
            <a:ext cx="223101" cy="444968"/>
          </a:xfrm>
          <a:prstGeom prst="rightBrac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D7C38085-96A0-265B-3A2D-BBB438D221E4}"/>
              </a:ext>
            </a:extLst>
          </p:cNvPr>
          <p:cNvSpPr/>
          <p:nvPr/>
        </p:nvSpPr>
        <p:spPr>
          <a:xfrm>
            <a:off x="4063084" y="5302684"/>
            <a:ext cx="223101" cy="253566"/>
          </a:xfrm>
          <a:prstGeom prst="rightBrac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3ED65A-06AC-AD51-DE08-4A05D7A1CF4C}"/>
              </a:ext>
            </a:extLst>
          </p:cNvPr>
          <p:cNvSpPr txBox="1"/>
          <p:nvPr/>
        </p:nvSpPr>
        <p:spPr>
          <a:xfrm>
            <a:off x="5099540" y="4783136"/>
            <a:ext cx="4120793" cy="646331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  <a:lumOff val="50000"/>
                  </a:schemeClr>
                </a:solidFill>
              </a:rPr>
              <a:t>We are scheduling these instructions to help avoiding stalls due to raw hazards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F0DAF03-8A3F-FC5B-81AF-A81170E02D21}"/>
              </a:ext>
            </a:extLst>
          </p:cNvPr>
          <p:cNvSpPr/>
          <p:nvPr/>
        </p:nvSpPr>
        <p:spPr>
          <a:xfrm>
            <a:off x="2947913" y="5244599"/>
            <a:ext cx="336884" cy="336884"/>
          </a:xfrm>
          <a:prstGeom prst="ellipse">
            <a:avLst/>
          </a:prstGeom>
          <a:noFill/>
          <a:ln w="38100">
            <a:solidFill>
              <a:schemeClr val="tx2">
                <a:lumMod val="75000"/>
                <a:lumOff val="25000"/>
              </a:scheme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0C577A-EBA2-1A53-7D06-D3E0AD5E2460}"/>
              </a:ext>
            </a:extLst>
          </p:cNvPr>
          <p:cNvCxnSpPr>
            <a:cxnSpLocks/>
            <a:stCxn id="24" idx="1"/>
            <a:endCxn id="26" idx="1"/>
          </p:cNvCxnSpPr>
          <p:nvPr/>
        </p:nvCxnSpPr>
        <p:spPr>
          <a:xfrm>
            <a:off x="4273485" y="4837263"/>
            <a:ext cx="826055" cy="269039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B1AD23E-82EE-C0C6-C56E-CE0D4C34039E}"/>
              </a:ext>
            </a:extLst>
          </p:cNvPr>
          <p:cNvCxnSpPr>
            <a:cxnSpLocks/>
            <a:stCxn id="25" idx="1"/>
          </p:cNvCxnSpPr>
          <p:nvPr/>
        </p:nvCxnSpPr>
        <p:spPr>
          <a:xfrm flipV="1">
            <a:off x="4286185" y="5119110"/>
            <a:ext cx="813355" cy="310357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36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6" grpId="0" animBg="1"/>
      <p:bldP spid="24" grpId="0" animBg="1"/>
      <p:bldP spid="25" grpId="0" animBg="1"/>
      <p:bldP spid="2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963161-FE5A-8EB9-832E-AF29F38A5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72" y="0"/>
            <a:ext cx="9716856" cy="2248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132273-BAEC-4D81-F477-4EFD93FC0644}"/>
              </a:ext>
            </a:extLst>
          </p:cNvPr>
          <p:cNvSpPr txBox="1"/>
          <p:nvPr/>
        </p:nvSpPr>
        <p:spPr>
          <a:xfrm>
            <a:off x="6439300" y="2321085"/>
            <a:ext cx="44389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Data cache (D-cache)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Total size: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256 B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Cache line (block) size: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16 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Parallel-read / pipelined-write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Write policy: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write-back.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Allocation policy: write-allocate on a write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Miss penalty: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2 cycles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per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Initially empty at the start of the problem.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8AC5E2-A317-991C-3AA1-F366D54A34B8}"/>
              </a:ext>
            </a:extLst>
          </p:cNvPr>
          <p:cNvSpPr txBox="1"/>
          <p:nvPr/>
        </p:nvSpPr>
        <p:spPr>
          <a:xfrm>
            <a:off x="1237572" y="2388818"/>
            <a:ext cx="394876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Instruction cache (I-cache)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Implements TinyRV1 instruction set.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Single-cycle hit latency (each instruction fetch takes 1 cycle on a hit).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100% hit rate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(no instruction cache misses at all).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A0F581-068A-C7E5-923D-5AA193BF4F86}"/>
              </a:ext>
            </a:extLst>
          </p:cNvPr>
          <p:cNvSpPr txBox="1"/>
          <p:nvPr/>
        </p:nvSpPr>
        <p:spPr>
          <a:xfrm>
            <a:off x="1237572" y="4789475"/>
            <a:ext cx="4438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dot function is called with two arrays, each containing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64 elements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(i.e., n = 64).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base address of array a 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0x1000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The base address of array b is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0x2000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4896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8AA636-AE64-04AC-CE8F-A5492FA458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28" y="0"/>
            <a:ext cx="838526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1BFA77-2019-E7F4-FA7A-5DCFDEA82165}"/>
              </a:ext>
            </a:extLst>
          </p:cNvPr>
          <p:cNvSpPr txBox="1"/>
          <p:nvPr/>
        </p:nvSpPr>
        <p:spPr>
          <a:xfrm>
            <a:off x="8738966" y="1014901"/>
            <a:ext cx="345303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/>
              <a:t>Data cache (D-cache)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Direct-mapped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Total size: </a:t>
            </a:r>
            <a:r>
              <a:rPr lang="en-US" b="1" dirty="0"/>
              <a:t>256 B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Cache line (block) size: </a:t>
            </a:r>
            <a:r>
              <a:rPr lang="en-US" b="1" dirty="0"/>
              <a:t>16 B.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lines: 256 B / 16 B = </a:t>
            </a:r>
            <a:r>
              <a:rPr lang="en-US" b="1" dirty="0"/>
              <a:t>16 lines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Parallel-read / pipelined-write organization.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Write policy: </a:t>
            </a:r>
            <a:r>
              <a:rPr lang="en-US" b="1" dirty="0"/>
              <a:t>write-back.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Allocation policy: write-allocate on a write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Miss penalty: </a:t>
            </a:r>
            <a:r>
              <a:rPr lang="en-US" b="1" dirty="0"/>
              <a:t>2 cycles </a:t>
            </a:r>
            <a:r>
              <a:rPr lang="en-US" dirty="0"/>
              <a:t>per miss.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Initially empty at the start of the problem.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12C9DB-D966-3EB4-5650-F3F7FC3C0606}"/>
              </a:ext>
            </a:extLst>
          </p:cNvPr>
          <p:cNvSpPr txBox="1"/>
          <p:nvPr/>
        </p:nvSpPr>
        <p:spPr>
          <a:xfrm>
            <a:off x="1238251" y="1466334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0x1000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ED157D-D0C0-B435-E769-C7530F31125C}"/>
              </a:ext>
            </a:extLst>
          </p:cNvPr>
          <p:cNvSpPr txBox="1"/>
          <p:nvPr/>
        </p:nvSpPr>
        <p:spPr>
          <a:xfrm>
            <a:off x="1238251" y="1852599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0x2000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C2572E-BE2F-49DD-AE4B-F9016B6C307E}"/>
              </a:ext>
            </a:extLst>
          </p:cNvPr>
          <p:cNvSpPr txBox="1"/>
          <p:nvPr/>
        </p:nvSpPr>
        <p:spPr>
          <a:xfrm>
            <a:off x="1238251" y="2238864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0x1004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7ACD842-6CE5-FC24-0A68-0DC26EBA8BDA}"/>
              </a:ext>
            </a:extLst>
          </p:cNvPr>
          <p:cNvSpPr txBox="1"/>
          <p:nvPr/>
        </p:nvSpPr>
        <p:spPr>
          <a:xfrm>
            <a:off x="1238251" y="2625129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0x2004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A03A43-2B4F-9A87-76B2-2C70618582FF}"/>
              </a:ext>
            </a:extLst>
          </p:cNvPr>
          <p:cNvSpPr txBox="1"/>
          <p:nvPr/>
        </p:nvSpPr>
        <p:spPr>
          <a:xfrm>
            <a:off x="1238251" y="3059668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0x1008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C08951-E939-EABE-590E-2F3DC9919C0A}"/>
              </a:ext>
            </a:extLst>
          </p:cNvPr>
          <p:cNvSpPr txBox="1"/>
          <p:nvPr/>
        </p:nvSpPr>
        <p:spPr>
          <a:xfrm>
            <a:off x="1238251" y="3445933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0x2008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11279D-156A-8171-78AB-572A189BDE0C}"/>
              </a:ext>
            </a:extLst>
          </p:cNvPr>
          <p:cNvSpPr txBox="1"/>
          <p:nvPr/>
        </p:nvSpPr>
        <p:spPr>
          <a:xfrm>
            <a:off x="1238251" y="3880472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0x100C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6711B2-4A68-DD34-3C17-C33FDE6AF918}"/>
              </a:ext>
            </a:extLst>
          </p:cNvPr>
          <p:cNvSpPr txBox="1"/>
          <p:nvPr/>
        </p:nvSpPr>
        <p:spPr>
          <a:xfrm>
            <a:off x="1238251" y="4266737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0x200C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8BAAB7-0956-9700-332E-1CB096AC98F5}"/>
              </a:ext>
            </a:extLst>
          </p:cNvPr>
          <p:cNvSpPr txBox="1"/>
          <p:nvPr/>
        </p:nvSpPr>
        <p:spPr>
          <a:xfrm>
            <a:off x="1238251" y="4710668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0x1010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CF5E82-280C-F2A5-F3EB-68C31232EE78}"/>
              </a:ext>
            </a:extLst>
          </p:cNvPr>
          <p:cNvSpPr txBox="1"/>
          <p:nvPr/>
        </p:nvSpPr>
        <p:spPr>
          <a:xfrm>
            <a:off x="1238251" y="5096933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0x2010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77B4C1-0825-FDB8-EA9C-B384C38C37F5}"/>
              </a:ext>
            </a:extLst>
          </p:cNvPr>
          <p:cNvSpPr txBox="1"/>
          <p:nvPr/>
        </p:nvSpPr>
        <p:spPr>
          <a:xfrm>
            <a:off x="1238251" y="5531472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0x1014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775D761-9127-4A2E-4765-B1EC82A00443}"/>
              </a:ext>
            </a:extLst>
          </p:cNvPr>
          <p:cNvSpPr txBox="1"/>
          <p:nvPr/>
        </p:nvSpPr>
        <p:spPr>
          <a:xfrm>
            <a:off x="1238251" y="5917737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0x2014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6623A-27B2-28E0-64D1-46219E1713B4}"/>
              </a:ext>
            </a:extLst>
          </p:cNvPr>
          <p:cNvSpPr txBox="1"/>
          <p:nvPr/>
        </p:nvSpPr>
        <p:spPr>
          <a:xfrm>
            <a:off x="2413005" y="1466334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F8DE01-DBA8-0580-83D7-7AD09A8DD882}"/>
              </a:ext>
            </a:extLst>
          </p:cNvPr>
          <p:cNvSpPr txBox="1"/>
          <p:nvPr/>
        </p:nvSpPr>
        <p:spPr>
          <a:xfrm>
            <a:off x="2413005" y="1852599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6451198-0F0A-9092-C0E9-FBF2D79B2601}"/>
              </a:ext>
            </a:extLst>
          </p:cNvPr>
          <p:cNvSpPr txBox="1"/>
          <p:nvPr/>
        </p:nvSpPr>
        <p:spPr>
          <a:xfrm>
            <a:off x="2413005" y="2238864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863180-1390-82B0-6D27-AD7A6248922A}"/>
              </a:ext>
            </a:extLst>
          </p:cNvPr>
          <p:cNvSpPr txBox="1"/>
          <p:nvPr/>
        </p:nvSpPr>
        <p:spPr>
          <a:xfrm>
            <a:off x="2413005" y="2625129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A7D99A-C8AB-A357-7DF4-B3528EF12FCB}"/>
              </a:ext>
            </a:extLst>
          </p:cNvPr>
          <p:cNvSpPr txBox="1"/>
          <p:nvPr/>
        </p:nvSpPr>
        <p:spPr>
          <a:xfrm>
            <a:off x="2413005" y="3059668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9177E34-1598-EE5B-8E38-F99DB0A9B857}"/>
              </a:ext>
            </a:extLst>
          </p:cNvPr>
          <p:cNvSpPr txBox="1"/>
          <p:nvPr/>
        </p:nvSpPr>
        <p:spPr>
          <a:xfrm>
            <a:off x="2413005" y="3445933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64034F7-D3F7-3772-9F82-60D8ACE568A0}"/>
              </a:ext>
            </a:extLst>
          </p:cNvPr>
          <p:cNvSpPr txBox="1"/>
          <p:nvPr/>
        </p:nvSpPr>
        <p:spPr>
          <a:xfrm>
            <a:off x="2413005" y="3880472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E1B6EE-ED05-8766-2D73-DE3D51E239EB}"/>
              </a:ext>
            </a:extLst>
          </p:cNvPr>
          <p:cNvSpPr txBox="1"/>
          <p:nvPr/>
        </p:nvSpPr>
        <p:spPr>
          <a:xfrm>
            <a:off x="2413005" y="4266737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086225-7A42-C6D4-1349-4DEA8DC01590}"/>
              </a:ext>
            </a:extLst>
          </p:cNvPr>
          <p:cNvSpPr txBox="1"/>
          <p:nvPr/>
        </p:nvSpPr>
        <p:spPr>
          <a:xfrm>
            <a:off x="2413005" y="4710668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60A72D-C34E-6A1D-E105-5111CEB19C76}"/>
              </a:ext>
            </a:extLst>
          </p:cNvPr>
          <p:cNvSpPr txBox="1"/>
          <p:nvPr/>
        </p:nvSpPr>
        <p:spPr>
          <a:xfrm>
            <a:off x="2413005" y="5096933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91DAA3-F166-A351-DF22-3ED30B9751FD}"/>
              </a:ext>
            </a:extLst>
          </p:cNvPr>
          <p:cNvSpPr txBox="1"/>
          <p:nvPr/>
        </p:nvSpPr>
        <p:spPr>
          <a:xfrm>
            <a:off x="2413005" y="5531472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0E06F67-F9C0-E0A3-181C-06FC2C3E6217}"/>
              </a:ext>
            </a:extLst>
          </p:cNvPr>
          <p:cNvSpPr txBox="1"/>
          <p:nvPr/>
        </p:nvSpPr>
        <p:spPr>
          <a:xfrm>
            <a:off x="2413005" y="5917737"/>
            <a:ext cx="5164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654F8-0A3F-77C5-7E91-47D39FA8472F}"/>
              </a:ext>
            </a:extLst>
          </p:cNvPr>
          <p:cNvSpPr txBox="1"/>
          <p:nvPr/>
        </p:nvSpPr>
        <p:spPr>
          <a:xfrm>
            <a:off x="3386671" y="1466334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2DE8A4B-2EF1-5FE1-D214-17C5FF6B8A7F}"/>
              </a:ext>
            </a:extLst>
          </p:cNvPr>
          <p:cNvSpPr txBox="1"/>
          <p:nvPr/>
        </p:nvSpPr>
        <p:spPr>
          <a:xfrm>
            <a:off x="3386671" y="1852599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04EFC1A-80CD-970C-456E-87BF1F101573}"/>
              </a:ext>
            </a:extLst>
          </p:cNvPr>
          <p:cNvSpPr txBox="1"/>
          <p:nvPr/>
        </p:nvSpPr>
        <p:spPr>
          <a:xfrm>
            <a:off x="3386671" y="2238864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E5D6334-1703-859C-6184-20406246EA24}"/>
              </a:ext>
            </a:extLst>
          </p:cNvPr>
          <p:cNvSpPr txBox="1"/>
          <p:nvPr/>
        </p:nvSpPr>
        <p:spPr>
          <a:xfrm>
            <a:off x="3386671" y="2625129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BE5C3FE-AA5E-AE31-5716-A35ED4A6945C}"/>
              </a:ext>
            </a:extLst>
          </p:cNvPr>
          <p:cNvSpPr txBox="1"/>
          <p:nvPr/>
        </p:nvSpPr>
        <p:spPr>
          <a:xfrm>
            <a:off x="3386671" y="3059668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E1608F8-38A8-CD65-D5D5-6C184082FB22}"/>
              </a:ext>
            </a:extLst>
          </p:cNvPr>
          <p:cNvSpPr txBox="1"/>
          <p:nvPr/>
        </p:nvSpPr>
        <p:spPr>
          <a:xfrm>
            <a:off x="3386671" y="3445933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15CF48F-ACA3-C2E4-336E-A48BA39CCE97}"/>
              </a:ext>
            </a:extLst>
          </p:cNvPr>
          <p:cNvSpPr txBox="1"/>
          <p:nvPr/>
        </p:nvSpPr>
        <p:spPr>
          <a:xfrm>
            <a:off x="3386671" y="3880472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200A41-2D2A-BCFC-2905-C1ED4FDB8FEA}"/>
              </a:ext>
            </a:extLst>
          </p:cNvPr>
          <p:cNvSpPr txBox="1"/>
          <p:nvPr/>
        </p:nvSpPr>
        <p:spPr>
          <a:xfrm>
            <a:off x="3386671" y="4266737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0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F3852EF-2270-5252-FB27-694CB062A52C}"/>
              </a:ext>
            </a:extLst>
          </p:cNvPr>
          <p:cNvSpPr txBox="1"/>
          <p:nvPr/>
        </p:nvSpPr>
        <p:spPr>
          <a:xfrm>
            <a:off x="3386671" y="4710668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BC06CA-7557-AB88-0218-9CE5DB22673A}"/>
              </a:ext>
            </a:extLst>
          </p:cNvPr>
          <p:cNvSpPr txBox="1"/>
          <p:nvPr/>
        </p:nvSpPr>
        <p:spPr>
          <a:xfrm>
            <a:off x="3386671" y="5096933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281AB4-2C23-38E4-1739-212FB5EC96C3}"/>
              </a:ext>
            </a:extLst>
          </p:cNvPr>
          <p:cNvSpPr txBox="1"/>
          <p:nvPr/>
        </p:nvSpPr>
        <p:spPr>
          <a:xfrm>
            <a:off x="3386671" y="5531472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230C60-6763-FC5A-EA64-1E6078FCA1C8}"/>
              </a:ext>
            </a:extLst>
          </p:cNvPr>
          <p:cNvSpPr txBox="1"/>
          <p:nvPr/>
        </p:nvSpPr>
        <p:spPr>
          <a:xfrm>
            <a:off x="3386671" y="5917737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69C2BC6-9B78-BA95-082E-DA36B02A3D20}"/>
              </a:ext>
            </a:extLst>
          </p:cNvPr>
          <p:cNvSpPr txBox="1"/>
          <p:nvPr/>
        </p:nvSpPr>
        <p:spPr>
          <a:xfrm>
            <a:off x="4275673" y="1466334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F3B84E-F75B-5399-C680-F9AA9EFD4848}"/>
              </a:ext>
            </a:extLst>
          </p:cNvPr>
          <p:cNvSpPr txBox="1"/>
          <p:nvPr/>
        </p:nvSpPr>
        <p:spPr>
          <a:xfrm>
            <a:off x="4275673" y="1852599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951C0AA-4D3D-6BC7-763A-6CBAA74616C6}"/>
              </a:ext>
            </a:extLst>
          </p:cNvPr>
          <p:cNvSpPr txBox="1"/>
          <p:nvPr/>
        </p:nvSpPr>
        <p:spPr>
          <a:xfrm>
            <a:off x="4275673" y="2238864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8471B9E-9BAA-5DD2-7821-F077BC829109}"/>
              </a:ext>
            </a:extLst>
          </p:cNvPr>
          <p:cNvSpPr txBox="1"/>
          <p:nvPr/>
        </p:nvSpPr>
        <p:spPr>
          <a:xfrm>
            <a:off x="4275673" y="2625129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AEAD361-15EB-E963-D5CE-DCF026B98098}"/>
              </a:ext>
            </a:extLst>
          </p:cNvPr>
          <p:cNvSpPr txBox="1"/>
          <p:nvPr/>
        </p:nvSpPr>
        <p:spPr>
          <a:xfrm>
            <a:off x="4275673" y="3059668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74D4D24-1932-659C-393A-BC3509D7929C}"/>
              </a:ext>
            </a:extLst>
          </p:cNvPr>
          <p:cNvSpPr txBox="1"/>
          <p:nvPr/>
        </p:nvSpPr>
        <p:spPr>
          <a:xfrm>
            <a:off x="4275673" y="3445933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2BD88F3-FDB2-EB69-6FCC-E9E5208B4FB3}"/>
              </a:ext>
            </a:extLst>
          </p:cNvPr>
          <p:cNvSpPr txBox="1"/>
          <p:nvPr/>
        </p:nvSpPr>
        <p:spPr>
          <a:xfrm>
            <a:off x="4275673" y="3880472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DC73843-F1E5-39ED-149A-0117D914ECF1}"/>
              </a:ext>
            </a:extLst>
          </p:cNvPr>
          <p:cNvSpPr txBox="1"/>
          <p:nvPr/>
        </p:nvSpPr>
        <p:spPr>
          <a:xfrm>
            <a:off x="4275673" y="4266737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1503CCC-086C-E6F7-1465-FEFA31F9BE4B}"/>
              </a:ext>
            </a:extLst>
          </p:cNvPr>
          <p:cNvSpPr txBox="1"/>
          <p:nvPr/>
        </p:nvSpPr>
        <p:spPr>
          <a:xfrm>
            <a:off x="4275673" y="4710668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8EDAF66-DC1B-A8B8-8D2B-96F68F9DB8F1}"/>
              </a:ext>
            </a:extLst>
          </p:cNvPr>
          <p:cNvSpPr txBox="1"/>
          <p:nvPr/>
        </p:nvSpPr>
        <p:spPr>
          <a:xfrm>
            <a:off x="4275673" y="5096933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3C4A852-4296-1BB8-9937-3CE6BCBC1143}"/>
              </a:ext>
            </a:extLst>
          </p:cNvPr>
          <p:cNvSpPr txBox="1"/>
          <p:nvPr/>
        </p:nvSpPr>
        <p:spPr>
          <a:xfrm>
            <a:off x="4275673" y="5531472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99866BE-57C3-5AD4-48AC-55C9526254F3}"/>
              </a:ext>
            </a:extLst>
          </p:cNvPr>
          <p:cNvSpPr txBox="1"/>
          <p:nvPr/>
        </p:nvSpPr>
        <p:spPr>
          <a:xfrm>
            <a:off x="4275673" y="5917737"/>
            <a:ext cx="4317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6FE0F2E-2999-9679-6233-E4E73839712E}"/>
              </a:ext>
            </a:extLst>
          </p:cNvPr>
          <p:cNvSpPr txBox="1"/>
          <p:nvPr/>
        </p:nvSpPr>
        <p:spPr>
          <a:xfrm>
            <a:off x="5149856" y="1898134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AC48B1A-791F-F22B-1EB5-43327519047D}"/>
              </a:ext>
            </a:extLst>
          </p:cNvPr>
          <p:cNvSpPr txBox="1"/>
          <p:nvPr/>
        </p:nvSpPr>
        <p:spPr>
          <a:xfrm>
            <a:off x="5149856" y="2284399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706AFE0-41D2-BF39-2478-EEAEE1154B51}"/>
              </a:ext>
            </a:extLst>
          </p:cNvPr>
          <p:cNvSpPr txBox="1"/>
          <p:nvPr/>
        </p:nvSpPr>
        <p:spPr>
          <a:xfrm>
            <a:off x="5149856" y="2670664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7BB9EF7-824E-F843-142B-D9E062ED13E9}"/>
              </a:ext>
            </a:extLst>
          </p:cNvPr>
          <p:cNvSpPr txBox="1"/>
          <p:nvPr/>
        </p:nvSpPr>
        <p:spPr>
          <a:xfrm>
            <a:off x="5149856" y="3056929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4F01BF5-DBE6-37BB-DD93-6F0AE4F207DE}"/>
              </a:ext>
            </a:extLst>
          </p:cNvPr>
          <p:cNvSpPr txBox="1"/>
          <p:nvPr/>
        </p:nvSpPr>
        <p:spPr>
          <a:xfrm>
            <a:off x="5149856" y="3491468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AB39567-EBF1-1B17-59B2-A436E4FD96BE}"/>
              </a:ext>
            </a:extLst>
          </p:cNvPr>
          <p:cNvSpPr txBox="1"/>
          <p:nvPr/>
        </p:nvSpPr>
        <p:spPr>
          <a:xfrm>
            <a:off x="5149856" y="3877733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EC75E65-52BE-0287-5969-885A318CF6B7}"/>
              </a:ext>
            </a:extLst>
          </p:cNvPr>
          <p:cNvSpPr txBox="1"/>
          <p:nvPr/>
        </p:nvSpPr>
        <p:spPr>
          <a:xfrm>
            <a:off x="5149856" y="4312272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0EFEDB4-FEAF-EA42-A09A-3B705F7B2964}"/>
              </a:ext>
            </a:extLst>
          </p:cNvPr>
          <p:cNvSpPr txBox="1"/>
          <p:nvPr/>
        </p:nvSpPr>
        <p:spPr>
          <a:xfrm>
            <a:off x="5149856" y="4698537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C996F0-35DB-A4FB-281B-E0191DF950EA}"/>
              </a:ext>
            </a:extLst>
          </p:cNvPr>
          <p:cNvSpPr txBox="1"/>
          <p:nvPr/>
        </p:nvSpPr>
        <p:spPr>
          <a:xfrm>
            <a:off x="6216658" y="5142468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52B2470-AA06-9225-08EC-75E8BEA083B5}"/>
              </a:ext>
            </a:extLst>
          </p:cNvPr>
          <p:cNvSpPr txBox="1"/>
          <p:nvPr/>
        </p:nvSpPr>
        <p:spPr>
          <a:xfrm>
            <a:off x="6216658" y="5528733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7D076D-268E-19F1-BD0E-34B56E42C3EF}"/>
              </a:ext>
            </a:extLst>
          </p:cNvPr>
          <p:cNvSpPr txBox="1"/>
          <p:nvPr/>
        </p:nvSpPr>
        <p:spPr>
          <a:xfrm>
            <a:off x="6216658" y="5963272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6757B9D-558D-F262-4BA5-D8897E3D93E8}"/>
              </a:ext>
            </a:extLst>
          </p:cNvPr>
          <p:cNvSpPr txBox="1"/>
          <p:nvPr/>
        </p:nvSpPr>
        <p:spPr>
          <a:xfrm>
            <a:off x="6216658" y="6349537"/>
            <a:ext cx="516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D08ED26-7FDD-0C8C-035F-609F16357109}"/>
              </a:ext>
            </a:extLst>
          </p:cNvPr>
          <p:cNvSpPr txBox="1"/>
          <p:nvPr/>
        </p:nvSpPr>
        <p:spPr>
          <a:xfrm>
            <a:off x="476247" y="1466334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BE35186-8CCD-9401-F33F-9D0E892DEC67}"/>
              </a:ext>
            </a:extLst>
          </p:cNvPr>
          <p:cNvSpPr txBox="1"/>
          <p:nvPr/>
        </p:nvSpPr>
        <p:spPr>
          <a:xfrm>
            <a:off x="476247" y="1852599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3170719-4CA4-A3D8-98EB-1755FF3C195B}"/>
              </a:ext>
            </a:extLst>
          </p:cNvPr>
          <p:cNvSpPr txBox="1"/>
          <p:nvPr/>
        </p:nvSpPr>
        <p:spPr>
          <a:xfrm>
            <a:off x="476247" y="2238864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C3FE9DF-EF5F-9944-BD49-FAB18BA44D18}"/>
              </a:ext>
            </a:extLst>
          </p:cNvPr>
          <p:cNvSpPr txBox="1"/>
          <p:nvPr/>
        </p:nvSpPr>
        <p:spPr>
          <a:xfrm>
            <a:off x="476247" y="2625129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151A0A6-8BC2-96ED-87CD-65BD36272029}"/>
              </a:ext>
            </a:extLst>
          </p:cNvPr>
          <p:cNvSpPr txBox="1"/>
          <p:nvPr/>
        </p:nvSpPr>
        <p:spPr>
          <a:xfrm>
            <a:off x="476247" y="3059668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3864BD3-FE3E-D532-2E50-EDDC1897DFD5}"/>
              </a:ext>
            </a:extLst>
          </p:cNvPr>
          <p:cNvSpPr txBox="1"/>
          <p:nvPr/>
        </p:nvSpPr>
        <p:spPr>
          <a:xfrm>
            <a:off x="476247" y="3445933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969860B-1788-1097-F1E6-04F9CF3B3587}"/>
              </a:ext>
            </a:extLst>
          </p:cNvPr>
          <p:cNvSpPr txBox="1"/>
          <p:nvPr/>
        </p:nvSpPr>
        <p:spPr>
          <a:xfrm>
            <a:off x="476247" y="3880472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21500CE-61FD-DE98-CB54-B8B94BD7DD5F}"/>
              </a:ext>
            </a:extLst>
          </p:cNvPr>
          <p:cNvSpPr txBox="1"/>
          <p:nvPr/>
        </p:nvSpPr>
        <p:spPr>
          <a:xfrm>
            <a:off x="476247" y="4266737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F1E8984-C4C1-4C10-847E-44157D2298E8}"/>
              </a:ext>
            </a:extLst>
          </p:cNvPr>
          <p:cNvSpPr txBox="1"/>
          <p:nvPr/>
        </p:nvSpPr>
        <p:spPr>
          <a:xfrm>
            <a:off x="476247" y="4710668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3C8547C-F83D-3FDE-6A54-9787E4F615BE}"/>
              </a:ext>
            </a:extLst>
          </p:cNvPr>
          <p:cNvSpPr txBox="1"/>
          <p:nvPr/>
        </p:nvSpPr>
        <p:spPr>
          <a:xfrm>
            <a:off x="476247" y="5096933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2C15E30-B5CE-6D1F-D3D8-D1DB25C9808B}"/>
              </a:ext>
            </a:extLst>
          </p:cNvPr>
          <p:cNvSpPr txBox="1"/>
          <p:nvPr/>
        </p:nvSpPr>
        <p:spPr>
          <a:xfrm>
            <a:off x="476247" y="5531472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B44EF0C-F46F-C1DF-8FA4-5EDB780AF42E}"/>
              </a:ext>
            </a:extLst>
          </p:cNvPr>
          <p:cNvSpPr txBox="1"/>
          <p:nvPr/>
        </p:nvSpPr>
        <p:spPr>
          <a:xfrm>
            <a:off x="476247" y="5917737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rd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0B7409E-4DBD-6C9D-C8D4-F1DD17DB9980}"/>
              </a:ext>
            </a:extLst>
          </p:cNvPr>
          <p:cNvSpPr txBox="1"/>
          <p:nvPr/>
        </p:nvSpPr>
        <p:spPr>
          <a:xfrm>
            <a:off x="5242303" y="1466334"/>
            <a:ext cx="43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A27B58A4-710A-1418-0D7C-C2346F78F1AD}"/>
              </a:ext>
            </a:extLst>
          </p:cNvPr>
          <p:cNvSpPr txBox="1"/>
          <p:nvPr/>
        </p:nvSpPr>
        <p:spPr>
          <a:xfrm>
            <a:off x="6220130" y="1449401"/>
            <a:ext cx="43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E0A18F0-3F7A-E764-A19C-232BCD496D32}"/>
              </a:ext>
            </a:extLst>
          </p:cNvPr>
          <p:cNvSpPr txBox="1"/>
          <p:nvPr/>
        </p:nvSpPr>
        <p:spPr>
          <a:xfrm>
            <a:off x="7152599" y="1449401"/>
            <a:ext cx="43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40EC4E7-160C-2A0A-91D4-254C1DCE4E51}"/>
              </a:ext>
            </a:extLst>
          </p:cNvPr>
          <p:cNvSpPr txBox="1"/>
          <p:nvPr/>
        </p:nvSpPr>
        <p:spPr>
          <a:xfrm>
            <a:off x="8075610" y="1449401"/>
            <a:ext cx="431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8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>
            <a:extLst>
              <a:ext uri="{FF2B5EF4-FFF2-40B4-BE49-F238E27FC236}">
                <a16:creationId xmlns:a16="http://schemas.microsoft.com/office/drawing/2014/main" id="{36D6CB84-5E75-0E8B-8C8A-99C97A869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13" y="440266"/>
            <a:ext cx="8268987" cy="250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A79734-6589-7602-3058-B6BB61235302}"/>
              </a:ext>
            </a:extLst>
          </p:cNvPr>
          <p:cNvSpPr txBox="1"/>
          <p:nvPr/>
        </p:nvSpPr>
        <p:spPr>
          <a:xfrm>
            <a:off x="1354667" y="1218738"/>
            <a:ext cx="557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AMAL = Hit Latency + Miss Rate * Miss Penalty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A8308-83BD-B085-BA9C-3408AAAF7DCC}"/>
              </a:ext>
            </a:extLst>
          </p:cNvPr>
          <p:cNvSpPr txBox="1"/>
          <p:nvPr/>
        </p:nvSpPr>
        <p:spPr>
          <a:xfrm>
            <a:off x="1354667" y="1588070"/>
            <a:ext cx="55795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             = 1 + 1 * 2 = 3 cycles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26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605729-DA65-93ED-569D-75BD57DC76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384"/>
          <a:stretch>
            <a:fillRect/>
          </a:stretch>
        </p:blipFill>
        <p:spPr>
          <a:xfrm>
            <a:off x="245535" y="0"/>
            <a:ext cx="9234111" cy="3854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2BD42C-1C5E-CD5B-4482-58AF0C83D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28" y="458635"/>
            <a:ext cx="10050278" cy="218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675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341C7-051E-1EF6-1F7A-1332021D3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824CF39-83CC-EEE7-32CC-41CD402E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4384"/>
          <a:stretch>
            <a:fillRect/>
          </a:stretch>
        </p:blipFill>
        <p:spPr>
          <a:xfrm>
            <a:off x="245535" y="0"/>
            <a:ext cx="9234111" cy="3854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B33749-B73D-62F3-432F-335C59FC1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106" y="385468"/>
            <a:ext cx="9682907" cy="64725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A16FC4D-E885-34BE-952C-1393DC28D1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23" r="3994" b="90542"/>
          <a:stretch>
            <a:fillRect/>
          </a:stretch>
        </p:blipFill>
        <p:spPr>
          <a:xfrm>
            <a:off x="924866" y="532675"/>
            <a:ext cx="1552242" cy="19545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A09F31-75FA-D042-1BBA-6798E499A3B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80" t="10213" r="5937" b="80329"/>
          <a:stretch>
            <a:fillRect/>
          </a:stretch>
        </p:blipFill>
        <p:spPr>
          <a:xfrm>
            <a:off x="924866" y="841474"/>
            <a:ext cx="1552242" cy="19545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C1E035-FDA0-B8CE-DC04-5E86FE0172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20427" r="6259" b="70115"/>
          <a:stretch>
            <a:fillRect/>
          </a:stretch>
        </p:blipFill>
        <p:spPr>
          <a:xfrm>
            <a:off x="924866" y="1150273"/>
            <a:ext cx="1552242" cy="1954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C1D703F-E8AF-E495-74FF-9499419658D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29885" r="6259" b="60657"/>
          <a:stretch>
            <a:fillRect/>
          </a:stretch>
        </p:blipFill>
        <p:spPr>
          <a:xfrm>
            <a:off x="924866" y="1459072"/>
            <a:ext cx="1552242" cy="19545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73FD06A-139A-2EEB-E9C7-E77001E8F8E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38431" r="6259" b="52111"/>
          <a:stretch>
            <a:fillRect/>
          </a:stretch>
        </p:blipFill>
        <p:spPr>
          <a:xfrm>
            <a:off x="924866" y="1784078"/>
            <a:ext cx="1552242" cy="19545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F563334-4E45-C0E8-A362-6E3BA85060C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49631" r="6259" b="44146"/>
          <a:stretch>
            <a:fillRect/>
          </a:stretch>
        </p:blipFill>
        <p:spPr>
          <a:xfrm>
            <a:off x="924866" y="2175933"/>
            <a:ext cx="1552242" cy="12861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D7D7A5D-4176-763F-53E6-8E6A4866FAD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57393" r="6259" b="33149"/>
          <a:stretch>
            <a:fillRect/>
          </a:stretch>
        </p:blipFill>
        <p:spPr>
          <a:xfrm>
            <a:off x="924866" y="2434090"/>
            <a:ext cx="1552242" cy="19545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9EE2FB7-E1CA-A61F-6C8B-6A2DFA1967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67691" r="6259" b="22851"/>
          <a:stretch>
            <a:fillRect/>
          </a:stretch>
        </p:blipFill>
        <p:spPr>
          <a:xfrm>
            <a:off x="924866" y="2744629"/>
            <a:ext cx="1552242" cy="19545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52FB3AD-F855-3B72-89CA-4618766ED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9" t="87446" r="6259" b="3096"/>
          <a:stretch>
            <a:fillRect/>
          </a:stretch>
        </p:blipFill>
        <p:spPr>
          <a:xfrm>
            <a:off x="924866" y="3055168"/>
            <a:ext cx="1552242" cy="19545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14F3BED-924F-7FC5-A9AC-6A4E2E8C7D84}"/>
              </a:ext>
            </a:extLst>
          </p:cNvPr>
          <p:cNvSpPr txBox="1"/>
          <p:nvPr/>
        </p:nvSpPr>
        <p:spPr>
          <a:xfrm>
            <a:off x="924866" y="3273551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 A</a:t>
            </a:r>
            <a:endParaRPr lang="en-US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A8BBEB9-A0CA-0FA2-5B55-BE4ECFB05BA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523" r="3994" b="90542"/>
          <a:stretch>
            <a:fillRect/>
          </a:stretch>
        </p:blipFill>
        <p:spPr>
          <a:xfrm>
            <a:off x="924866" y="3685493"/>
            <a:ext cx="1552242" cy="1954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5A94FDE-73AF-404C-6C16-FB54743522BE}"/>
              </a:ext>
            </a:extLst>
          </p:cNvPr>
          <p:cNvSpPr txBox="1"/>
          <p:nvPr/>
        </p:nvSpPr>
        <p:spPr>
          <a:xfrm>
            <a:off x="2477108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C547560-E83B-90CE-2B9E-5C63705F92C0}"/>
              </a:ext>
            </a:extLst>
          </p:cNvPr>
          <p:cNvSpPr txBox="1"/>
          <p:nvPr/>
        </p:nvSpPr>
        <p:spPr>
          <a:xfrm>
            <a:off x="2802467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931E97D-FAFB-6C9E-8CF0-C20E31DE85A0}"/>
              </a:ext>
            </a:extLst>
          </p:cNvPr>
          <p:cNvSpPr txBox="1"/>
          <p:nvPr/>
        </p:nvSpPr>
        <p:spPr>
          <a:xfrm>
            <a:off x="3122985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F6E3A9-73AF-D67D-086D-D01EFF92510F}"/>
              </a:ext>
            </a:extLst>
          </p:cNvPr>
          <p:cNvSpPr txBox="1"/>
          <p:nvPr/>
        </p:nvSpPr>
        <p:spPr>
          <a:xfrm>
            <a:off x="3443503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2A13B1-D977-62F3-5CCE-0AA9455977F9}"/>
              </a:ext>
            </a:extLst>
          </p:cNvPr>
          <p:cNvSpPr txBox="1"/>
          <p:nvPr/>
        </p:nvSpPr>
        <p:spPr>
          <a:xfrm>
            <a:off x="3759180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80D046-5BDD-F006-BB44-A946CF750974}"/>
              </a:ext>
            </a:extLst>
          </p:cNvPr>
          <p:cNvSpPr txBox="1"/>
          <p:nvPr/>
        </p:nvSpPr>
        <p:spPr>
          <a:xfrm>
            <a:off x="4070016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78566DE-9E72-A823-B09E-89F6A5779CC0}"/>
              </a:ext>
            </a:extLst>
          </p:cNvPr>
          <p:cNvSpPr txBox="1"/>
          <p:nvPr/>
        </p:nvSpPr>
        <p:spPr>
          <a:xfrm>
            <a:off x="4395375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4CBB-5179-246A-5D3A-7D7E6C4E6723}"/>
              </a:ext>
            </a:extLst>
          </p:cNvPr>
          <p:cNvSpPr txBox="1"/>
          <p:nvPr/>
        </p:nvSpPr>
        <p:spPr>
          <a:xfrm>
            <a:off x="3115693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B82C05D-09AF-842C-0501-780A466438A7}"/>
              </a:ext>
            </a:extLst>
          </p:cNvPr>
          <p:cNvSpPr txBox="1"/>
          <p:nvPr/>
        </p:nvSpPr>
        <p:spPr>
          <a:xfrm>
            <a:off x="3436211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04B75E-2010-D483-A8A5-EDA4DCE0C33A}"/>
              </a:ext>
            </a:extLst>
          </p:cNvPr>
          <p:cNvSpPr txBox="1"/>
          <p:nvPr/>
        </p:nvSpPr>
        <p:spPr>
          <a:xfrm>
            <a:off x="3756729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650C85-DE34-FC65-2D88-7BDC6EF79F48}"/>
              </a:ext>
            </a:extLst>
          </p:cNvPr>
          <p:cNvSpPr txBox="1"/>
          <p:nvPr/>
        </p:nvSpPr>
        <p:spPr>
          <a:xfrm>
            <a:off x="4072406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FB1D48B-3B00-58C9-3E92-473CE0EE8283}"/>
              </a:ext>
            </a:extLst>
          </p:cNvPr>
          <p:cNvSpPr txBox="1"/>
          <p:nvPr/>
        </p:nvSpPr>
        <p:spPr>
          <a:xfrm>
            <a:off x="4383242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F3A5280-B741-7635-3E1D-799EC73694A5}"/>
              </a:ext>
            </a:extLst>
          </p:cNvPr>
          <p:cNvSpPr txBox="1"/>
          <p:nvPr/>
        </p:nvSpPr>
        <p:spPr>
          <a:xfrm>
            <a:off x="4708601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EE92557-14F6-D460-1FBF-1775BCC69CA9}"/>
              </a:ext>
            </a:extLst>
          </p:cNvPr>
          <p:cNvSpPr txBox="1"/>
          <p:nvPr/>
        </p:nvSpPr>
        <p:spPr>
          <a:xfrm>
            <a:off x="3179654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C9ED5B-E622-60F5-CAAB-613236F061A3}"/>
              </a:ext>
            </a:extLst>
          </p:cNvPr>
          <p:cNvSpPr txBox="1"/>
          <p:nvPr/>
        </p:nvSpPr>
        <p:spPr>
          <a:xfrm>
            <a:off x="3444506" y="109655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0DBB24-667F-E4E8-4E37-EB98FC350E5E}"/>
              </a:ext>
            </a:extLst>
          </p:cNvPr>
          <p:cNvSpPr txBox="1"/>
          <p:nvPr/>
        </p:nvSpPr>
        <p:spPr>
          <a:xfrm>
            <a:off x="3784915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38FCF40-9328-9C8D-4036-C8B3C4BDD426}"/>
              </a:ext>
            </a:extLst>
          </p:cNvPr>
          <p:cNvSpPr txBox="1"/>
          <p:nvPr/>
        </p:nvSpPr>
        <p:spPr>
          <a:xfrm>
            <a:off x="4064816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ABFB71F-9EF8-F7B9-6D16-DCC701F419AD}"/>
              </a:ext>
            </a:extLst>
          </p:cNvPr>
          <p:cNvSpPr txBox="1"/>
          <p:nvPr/>
        </p:nvSpPr>
        <p:spPr>
          <a:xfrm>
            <a:off x="4410599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82386C5-92ED-1DD0-A298-3FA943D43AD9}"/>
              </a:ext>
            </a:extLst>
          </p:cNvPr>
          <p:cNvSpPr txBox="1"/>
          <p:nvPr/>
        </p:nvSpPr>
        <p:spPr>
          <a:xfrm>
            <a:off x="4747843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924CC51-84DD-77E5-8F40-B9386120DB8A}"/>
              </a:ext>
            </a:extLst>
          </p:cNvPr>
          <p:cNvSpPr txBox="1"/>
          <p:nvPr/>
        </p:nvSpPr>
        <p:spPr>
          <a:xfrm>
            <a:off x="5057505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AABCD40-F0DB-3ABD-8A58-8042F34CA94F}"/>
              </a:ext>
            </a:extLst>
          </p:cNvPr>
          <p:cNvSpPr txBox="1"/>
          <p:nvPr/>
        </p:nvSpPr>
        <p:spPr>
          <a:xfrm>
            <a:off x="3432545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CEBC2CD-793E-1689-9AD9-3123F818FF53}"/>
              </a:ext>
            </a:extLst>
          </p:cNvPr>
          <p:cNvSpPr txBox="1"/>
          <p:nvPr/>
        </p:nvSpPr>
        <p:spPr>
          <a:xfrm>
            <a:off x="3757904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EA76B75-C523-2C61-A3A5-CE4E99EC65C7}"/>
              </a:ext>
            </a:extLst>
          </p:cNvPr>
          <p:cNvSpPr txBox="1"/>
          <p:nvPr/>
        </p:nvSpPr>
        <p:spPr>
          <a:xfrm>
            <a:off x="4078422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24C284D-FE17-7300-F405-6FEE37A6FFAC}"/>
              </a:ext>
            </a:extLst>
          </p:cNvPr>
          <p:cNvSpPr txBox="1"/>
          <p:nvPr/>
        </p:nvSpPr>
        <p:spPr>
          <a:xfrm>
            <a:off x="4398940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1F20160-A6CB-1B2E-B2D1-3CCBD3C348FB}"/>
              </a:ext>
            </a:extLst>
          </p:cNvPr>
          <p:cNvSpPr txBox="1"/>
          <p:nvPr/>
        </p:nvSpPr>
        <p:spPr>
          <a:xfrm>
            <a:off x="4714617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3C869D7A-7351-3DB4-00FE-DAE5024F74E1}"/>
              </a:ext>
            </a:extLst>
          </p:cNvPr>
          <p:cNvSpPr txBox="1"/>
          <p:nvPr/>
        </p:nvSpPr>
        <p:spPr>
          <a:xfrm>
            <a:off x="5025453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6CAC49D7-F7A3-627D-31EE-5257D1CC343D}"/>
              </a:ext>
            </a:extLst>
          </p:cNvPr>
          <p:cNvSpPr txBox="1"/>
          <p:nvPr/>
        </p:nvSpPr>
        <p:spPr>
          <a:xfrm>
            <a:off x="5350812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16ECD05-7E74-3D09-82D6-44669E2D9E05}"/>
              </a:ext>
            </a:extLst>
          </p:cNvPr>
          <p:cNvSpPr txBox="1"/>
          <p:nvPr/>
        </p:nvSpPr>
        <p:spPr>
          <a:xfrm>
            <a:off x="4401143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4745740-2957-2E90-1915-CBAE5898DAF7}"/>
              </a:ext>
            </a:extLst>
          </p:cNvPr>
          <p:cNvSpPr txBox="1"/>
          <p:nvPr/>
        </p:nvSpPr>
        <p:spPr>
          <a:xfrm>
            <a:off x="4726502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0E6A5DE-1979-ED12-599E-18EC439D02B6}"/>
              </a:ext>
            </a:extLst>
          </p:cNvPr>
          <p:cNvSpPr txBox="1"/>
          <p:nvPr/>
        </p:nvSpPr>
        <p:spPr>
          <a:xfrm>
            <a:off x="5047020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35AB9E1-8AA8-F334-2A10-FCFADF0E555D}"/>
              </a:ext>
            </a:extLst>
          </p:cNvPr>
          <p:cNvSpPr txBox="1"/>
          <p:nvPr/>
        </p:nvSpPr>
        <p:spPr>
          <a:xfrm>
            <a:off x="5367538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23A493-8BE5-911D-DDCA-F04DA170D66B}"/>
              </a:ext>
            </a:extLst>
          </p:cNvPr>
          <p:cNvSpPr txBox="1"/>
          <p:nvPr/>
        </p:nvSpPr>
        <p:spPr>
          <a:xfrm>
            <a:off x="5683215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43AA705-ACB3-29D5-E16D-CA9D29D0378E}"/>
              </a:ext>
            </a:extLst>
          </p:cNvPr>
          <p:cNvSpPr txBox="1"/>
          <p:nvPr/>
        </p:nvSpPr>
        <p:spPr>
          <a:xfrm>
            <a:off x="5994051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607FBDA-5317-9C9F-C1DC-4BFAED8A79CA}"/>
              </a:ext>
            </a:extLst>
          </p:cNvPr>
          <p:cNvSpPr txBox="1"/>
          <p:nvPr/>
        </p:nvSpPr>
        <p:spPr>
          <a:xfrm>
            <a:off x="6319410" y="17411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F40D68-6F37-AFE8-D46A-6A3786D51116}"/>
              </a:ext>
            </a:extLst>
          </p:cNvPr>
          <p:cNvSpPr txBox="1"/>
          <p:nvPr/>
        </p:nvSpPr>
        <p:spPr>
          <a:xfrm>
            <a:off x="5351987" y="20169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7B0448A-AD5A-AA1E-80A3-E3FF5FF3F106}"/>
              </a:ext>
            </a:extLst>
          </p:cNvPr>
          <p:cNvSpPr txBox="1"/>
          <p:nvPr/>
        </p:nvSpPr>
        <p:spPr>
          <a:xfrm>
            <a:off x="5677346" y="20169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FB00B2D-5BAF-8612-F1A9-699BA57DBD50}"/>
              </a:ext>
            </a:extLst>
          </p:cNvPr>
          <p:cNvSpPr txBox="1"/>
          <p:nvPr/>
        </p:nvSpPr>
        <p:spPr>
          <a:xfrm>
            <a:off x="5997864" y="20169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83AEC4B8-8951-7814-AA1E-8965445DCA95}"/>
              </a:ext>
            </a:extLst>
          </p:cNvPr>
          <p:cNvSpPr txBox="1"/>
          <p:nvPr/>
        </p:nvSpPr>
        <p:spPr>
          <a:xfrm>
            <a:off x="6318382" y="20169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FE60FEC-FF67-547B-5F93-0E1B124D55B9}"/>
              </a:ext>
            </a:extLst>
          </p:cNvPr>
          <p:cNvSpPr txBox="1"/>
          <p:nvPr/>
        </p:nvSpPr>
        <p:spPr>
          <a:xfrm>
            <a:off x="6634059" y="201696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7C2370E-F73F-B467-75DA-7386E4867DB9}"/>
              </a:ext>
            </a:extLst>
          </p:cNvPr>
          <p:cNvSpPr txBox="1"/>
          <p:nvPr/>
        </p:nvSpPr>
        <p:spPr>
          <a:xfrm>
            <a:off x="5677346" y="236552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C1913BE8-F7D4-B0CC-A611-87A788036778}"/>
              </a:ext>
            </a:extLst>
          </p:cNvPr>
          <p:cNvSpPr txBox="1"/>
          <p:nvPr/>
        </p:nvSpPr>
        <p:spPr>
          <a:xfrm>
            <a:off x="6002705" y="236552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BAEDD095-02C3-F52B-5AA1-1CEA4D8A7F32}"/>
              </a:ext>
            </a:extLst>
          </p:cNvPr>
          <p:cNvSpPr txBox="1"/>
          <p:nvPr/>
        </p:nvSpPr>
        <p:spPr>
          <a:xfrm>
            <a:off x="6323223" y="236552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48038D3-41A7-17B2-7D5D-18F1A9A2A9C1}"/>
              </a:ext>
            </a:extLst>
          </p:cNvPr>
          <p:cNvSpPr txBox="1"/>
          <p:nvPr/>
        </p:nvSpPr>
        <p:spPr>
          <a:xfrm>
            <a:off x="6643741" y="236552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98CEE32-D5E4-EC7D-6431-FBA4F71AD3FE}"/>
              </a:ext>
            </a:extLst>
          </p:cNvPr>
          <p:cNvSpPr txBox="1"/>
          <p:nvPr/>
        </p:nvSpPr>
        <p:spPr>
          <a:xfrm>
            <a:off x="6959418" y="236552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E0DA40C-BAD9-8952-7968-C164543405BD}"/>
              </a:ext>
            </a:extLst>
          </p:cNvPr>
          <p:cNvSpPr txBox="1"/>
          <p:nvPr/>
        </p:nvSpPr>
        <p:spPr>
          <a:xfrm>
            <a:off x="6002705" y="267606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D6EA12-87ED-2EE0-DA66-ABACB3F61BA2}"/>
              </a:ext>
            </a:extLst>
          </p:cNvPr>
          <p:cNvSpPr txBox="1"/>
          <p:nvPr/>
        </p:nvSpPr>
        <p:spPr>
          <a:xfrm>
            <a:off x="6328064" y="267606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711EC3F5-0F61-90D0-4031-870A0C1DE3D6}"/>
              </a:ext>
            </a:extLst>
          </p:cNvPr>
          <p:cNvSpPr txBox="1"/>
          <p:nvPr/>
        </p:nvSpPr>
        <p:spPr>
          <a:xfrm>
            <a:off x="6648582" y="267606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1A35590-FB89-91EA-E45E-F019F8975817}"/>
              </a:ext>
            </a:extLst>
          </p:cNvPr>
          <p:cNvSpPr txBox="1"/>
          <p:nvPr/>
        </p:nvSpPr>
        <p:spPr>
          <a:xfrm>
            <a:off x="6969100" y="267606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23B161D-DE33-DF48-2CB7-DBEFA3102E89}"/>
              </a:ext>
            </a:extLst>
          </p:cNvPr>
          <p:cNvSpPr txBox="1"/>
          <p:nvPr/>
        </p:nvSpPr>
        <p:spPr>
          <a:xfrm>
            <a:off x="7284777" y="267606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451375F-EA98-B887-30DE-3572F0DC0C2B}"/>
              </a:ext>
            </a:extLst>
          </p:cNvPr>
          <p:cNvSpPr txBox="1"/>
          <p:nvPr/>
        </p:nvSpPr>
        <p:spPr>
          <a:xfrm>
            <a:off x="6328064" y="29658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5468028-09AF-03AE-D7CE-BE61A82C3335}"/>
              </a:ext>
            </a:extLst>
          </p:cNvPr>
          <p:cNvSpPr txBox="1"/>
          <p:nvPr/>
        </p:nvSpPr>
        <p:spPr>
          <a:xfrm>
            <a:off x="6653423" y="29658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D214F71-A505-372E-D0F8-39A0427B8423}"/>
              </a:ext>
            </a:extLst>
          </p:cNvPr>
          <p:cNvSpPr txBox="1"/>
          <p:nvPr/>
        </p:nvSpPr>
        <p:spPr>
          <a:xfrm>
            <a:off x="6973941" y="29658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7A7A6B42-77E8-2962-EEC5-482F13F1FD43}"/>
              </a:ext>
            </a:extLst>
          </p:cNvPr>
          <p:cNvSpPr txBox="1"/>
          <p:nvPr/>
        </p:nvSpPr>
        <p:spPr>
          <a:xfrm>
            <a:off x="7294459" y="29658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59758C1-1066-0766-A237-6670AB176050}"/>
              </a:ext>
            </a:extLst>
          </p:cNvPr>
          <p:cNvSpPr txBox="1"/>
          <p:nvPr/>
        </p:nvSpPr>
        <p:spPr>
          <a:xfrm>
            <a:off x="7610136" y="29658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1B4A68E-F9B2-860F-D8F8-5E083C0A0E69}"/>
              </a:ext>
            </a:extLst>
          </p:cNvPr>
          <p:cNvSpPr txBox="1"/>
          <p:nvPr/>
        </p:nvSpPr>
        <p:spPr>
          <a:xfrm>
            <a:off x="6653423" y="331439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6887BB9-E37D-3A71-40F4-DA103F7B20F0}"/>
              </a:ext>
            </a:extLst>
          </p:cNvPr>
          <p:cNvSpPr txBox="1"/>
          <p:nvPr/>
        </p:nvSpPr>
        <p:spPr>
          <a:xfrm>
            <a:off x="6978782" y="331439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BDD594-34B5-3055-CA6F-299D78E35B75}"/>
              </a:ext>
            </a:extLst>
          </p:cNvPr>
          <p:cNvSpPr txBox="1"/>
          <p:nvPr/>
        </p:nvSpPr>
        <p:spPr>
          <a:xfrm>
            <a:off x="7299300" y="331439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FE9E961B-6F38-6494-2444-4D64D78AD205}"/>
              </a:ext>
            </a:extLst>
          </p:cNvPr>
          <p:cNvSpPr txBox="1"/>
          <p:nvPr/>
        </p:nvSpPr>
        <p:spPr>
          <a:xfrm>
            <a:off x="7619818" y="331439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C9273972-99AB-FFB7-6ACE-F6B7662B8E41}"/>
              </a:ext>
            </a:extLst>
          </p:cNvPr>
          <p:cNvSpPr txBox="1"/>
          <p:nvPr/>
        </p:nvSpPr>
        <p:spPr>
          <a:xfrm>
            <a:off x="7935495" y="3314399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4DC1622-BF72-6E89-AEDF-E832E63121E3}"/>
              </a:ext>
            </a:extLst>
          </p:cNvPr>
          <p:cNvSpPr txBox="1"/>
          <p:nvPr/>
        </p:nvSpPr>
        <p:spPr>
          <a:xfrm>
            <a:off x="6978782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2EEEE298-1A70-F58F-800C-B405B3302E5A}"/>
              </a:ext>
            </a:extLst>
          </p:cNvPr>
          <p:cNvSpPr txBox="1"/>
          <p:nvPr/>
        </p:nvSpPr>
        <p:spPr>
          <a:xfrm>
            <a:off x="7248261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C24EB0C-55A3-FE0C-E5D8-E32F0EB87EED}"/>
              </a:ext>
            </a:extLst>
          </p:cNvPr>
          <p:cNvSpPr txBox="1"/>
          <p:nvPr/>
        </p:nvSpPr>
        <p:spPr>
          <a:xfrm>
            <a:off x="7578939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X</a:t>
            </a:r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D4DC41C-C533-B89F-0EE4-AD2B40830290}"/>
              </a:ext>
            </a:extLst>
          </p:cNvPr>
          <p:cNvSpPr txBox="1"/>
          <p:nvPr/>
        </p:nvSpPr>
        <p:spPr>
          <a:xfrm>
            <a:off x="7863897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212FAC8-ECA2-1D3D-E74D-C437CF6560F2}"/>
              </a:ext>
            </a:extLst>
          </p:cNvPr>
          <p:cNvSpPr txBox="1"/>
          <p:nvPr/>
        </p:nvSpPr>
        <p:spPr>
          <a:xfrm>
            <a:off x="8149094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5900CF4A-0267-28D1-252D-1A458A548BF1}"/>
              </a:ext>
            </a:extLst>
          </p:cNvPr>
          <p:cNvSpPr txBox="1"/>
          <p:nvPr/>
        </p:nvSpPr>
        <p:spPr>
          <a:xfrm>
            <a:off x="8485330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7E427A75-2B9E-664C-3EC6-92232E7463F8}"/>
              </a:ext>
            </a:extLst>
          </p:cNvPr>
          <p:cNvSpPr txBox="1"/>
          <p:nvPr/>
        </p:nvSpPr>
        <p:spPr>
          <a:xfrm>
            <a:off x="8790369" y="36249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76B2ECF-A55F-A325-3FE7-CFCBD3002BC6}"/>
              </a:ext>
            </a:extLst>
          </p:cNvPr>
          <p:cNvSpPr txBox="1"/>
          <p:nvPr/>
        </p:nvSpPr>
        <p:spPr>
          <a:xfrm>
            <a:off x="2812149" y="7545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03F7697-417B-DC75-E078-AFB8B1CD1EF9}"/>
              </a:ext>
            </a:extLst>
          </p:cNvPr>
          <p:cNvSpPr txBox="1"/>
          <p:nvPr/>
        </p:nvSpPr>
        <p:spPr>
          <a:xfrm>
            <a:off x="5007304" y="7671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454C833D-8430-0FA9-A6EF-581638CFDC0D}"/>
              </a:ext>
            </a:extLst>
          </p:cNvPr>
          <p:cNvSpPr txBox="1"/>
          <p:nvPr/>
        </p:nvSpPr>
        <p:spPr>
          <a:xfrm>
            <a:off x="5318545" y="75732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8637BE4-D8EA-6EA7-BFEB-028879935E3B}"/>
              </a:ext>
            </a:extLst>
          </p:cNvPr>
          <p:cNvSpPr txBox="1"/>
          <p:nvPr/>
        </p:nvSpPr>
        <p:spPr>
          <a:xfrm>
            <a:off x="5324200" y="109603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C8703AD9-D6B5-421F-5E3D-6F2093F6FD52}"/>
              </a:ext>
            </a:extLst>
          </p:cNvPr>
          <p:cNvSpPr txBox="1"/>
          <p:nvPr/>
        </p:nvSpPr>
        <p:spPr>
          <a:xfrm>
            <a:off x="5635773" y="1089740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9860FD7-21BC-57EA-9136-16A9C2E6CF3E}"/>
              </a:ext>
            </a:extLst>
          </p:cNvPr>
          <p:cNvSpPr txBox="1"/>
          <p:nvPr/>
        </p:nvSpPr>
        <p:spPr>
          <a:xfrm>
            <a:off x="5660474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FE143231-43F0-4C29-69B2-37EC4225760D}"/>
              </a:ext>
            </a:extLst>
          </p:cNvPr>
          <p:cNvSpPr txBox="1"/>
          <p:nvPr/>
        </p:nvSpPr>
        <p:spPr>
          <a:xfrm>
            <a:off x="5945435" y="14186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43BC38F-0C64-F247-A789-7EAADC3F6AFE}"/>
              </a:ext>
            </a:extLst>
          </p:cNvPr>
          <p:cNvSpPr/>
          <p:nvPr/>
        </p:nvSpPr>
        <p:spPr>
          <a:xfrm>
            <a:off x="3441052" y="385468"/>
            <a:ext cx="625151" cy="1355699"/>
          </a:xfrm>
          <a:custGeom>
            <a:avLst/>
            <a:gdLst>
              <a:gd name="connsiteX0" fmla="*/ 0 w 625151"/>
              <a:gd name="connsiteY0" fmla="*/ 0 h 1355699"/>
              <a:gd name="connsiteX1" fmla="*/ 293821 w 625151"/>
              <a:gd name="connsiteY1" fmla="*/ 0 h 1355699"/>
              <a:gd name="connsiteX2" fmla="*/ 625151 w 625151"/>
              <a:gd name="connsiteY2" fmla="*/ 0 h 1355699"/>
              <a:gd name="connsiteX3" fmla="*/ 625151 w 625151"/>
              <a:gd name="connsiteY3" fmla="*/ 411229 h 1355699"/>
              <a:gd name="connsiteX4" fmla="*/ 625151 w 625151"/>
              <a:gd name="connsiteY4" fmla="*/ 890242 h 1355699"/>
              <a:gd name="connsiteX5" fmla="*/ 625151 w 625151"/>
              <a:gd name="connsiteY5" fmla="*/ 1355699 h 1355699"/>
              <a:gd name="connsiteX6" fmla="*/ 312576 w 625151"/>
              <a:gd name="connsiteY6" fmla="*/ 1355699 h 1355699"/>
              <a:gd name="connsiteX7" fmla="*/ 0 w 625151"/>
              <a:gd name="connsiteY7" fmla="*/ 1355699 h 1355699"/>
              <a:gd name="connsiteX8" fmla="*/ 0 w 625151"/>
              <a:gd name="connsiteY8" fmla="*/ 930913 h 1355699"/>
              <a:gd name="connsiteX9" fmla="*/ 0 w 625151"/>
              <a:gd name="connsiteY9" fmla="*/ 451900 h 1355699"/>
              <a:gd name="connsiteX10" fmla="*/ 0 w 625151"/>
              <a:gd name="connsiteY10" fmla="*/ 0 h 13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151" h="1355699" extrusionOk="0">
                <a:moveTo>
                  <a:pt x="0" y="0"/>
                </a:moveTo>
                <a:cubicBezTo>
                  <a:pt x="103779" y="-13455"/>
                  <a:pt x="181199" y="20137"/>
                  <a:pt x="293821" y="0"/>
                </a:cubicBezTo>
                <a:cubicBezTo>
                  <a:pt x="406443" y="-20137"/>
                  <a:pt x="518087" y="32485"/>
                  <a:pt x="625151" y="0"/>
                </a:cubicBezTo>
                <a:cubicBezTo>
                  <a:pt x="670618" y="138815"/>
                  <a:pt x="610656" y="280205"/>
                  <a:pt x="625151" y="411229"/>
                </a:cubicBezTo>
                <a:cubicBezTo>
                  <a:pt x="639646" y="542253"/>
                  <a:pt x="617867" y="716463"/>
                  <a:pt x="625151" y="890242"/>
                </a:cubicBezTo>
                <a:cubicBezTo>
                  <a:pt x="632435" y="1064021"/>
                  <a:pt x="590532" y="1158574"/>
                  <a:pt x="625151" y="1355699"/>
                </a:cubicBezTo>
                <a:cubicBezTo>
                  <a:pt x="500759" y="1381602"/>
                  <a:pt x="403337" y="1341006"/>
                  <a:pt x="312576" y="1355699"/>
                </a:cubicBezTo>
                <a:cubicBezTo>
                  <a:pt x="221815" y="1370392"/>
                  <a:pt x="65965" y="1327937"/>
                  <a:pt x="0" y="1355699"/>
                </a:cubicBezTo>
                <a:cubicBezTo>
                  <a:pt x="-17994" y="1159212"/>
                  <a:pt x="41928" y="1085419"/>
                  <a:pt x="0" y="930913"/>
                </a:cubicBezTo>
                <a:cubicBezTo>
                  <a:pt x="-41928" y="776407"/>
                  <a:pt x="7004" y="645696"/>
                  <a:pt x="0" y="451900"/>
                </a:cubicBezTo>
                <a:cubicBezTo>
                  <a:pt x="-7004" y="258104"/>
                  <a:pt x="9862" y="157698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674053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3DEEBE5-D523-AB09-F0E4-3689FD5BF9D4}"/>
              </a:ext>
            </a:extLst>
          </p:cNvPr>
          <p:cNvSpPr/>
          <p:nvPr/>
        </p:nvSpPr>
        <p:spPr>
          <a:xfrm>
            <a:off x="4412546" y="767174"/>
            <a:ext cx="625151" cy="1355699"/>
          </a:xfrm>
          <a:custGeom>
            <a:avLst/>
            <a:gdLst>
              <a:gd name="connsiteX0" fmla="*/ 0 w 625151"/>
              <a:gd name="connsiteY0" fmla="*/ 0 h 1355699"/>
              <a:gd name="connsiteX1" fmla="*/ 293821 w 625151"/>
              <a:gd name="connsiteY1" fmla="*/ 0 h 1355699"/>
              <a:gd name="connsiteX2" fmla="*/ 625151 w 625151"/>
              <a:gd name="connsiteY2" fmla="*/ 0 h 1355699"/>
              <a:gd name="connsiteX3" fmla="*/ 625151 w 625151"/>
              <a:gd name="connsiteY3" fmla="*/ 411229 h 1355699"/>
              <a:gd name="connsiteX4" fmla="*/ 625151 w 625151"/>
              <a:gd name="connsiteY4" fmla="*/ 890242 h 1355699"/>
              <a:gd name="connsiteX5" fmla="*/ 625151 w 625151"/>
              <a:gd name="connsiteY5" fmla="*/ 1355699 h 1355699"/>
              <a:gd name="connsiteX6" fmla="*/ 312576 w 625151"/>
              <a:gd name="connsiteY6" fmla="*/ 1355699 h 1355699"/>
              <a:gd name="connsiteX7" fmla="*/ 0 w 625151"/>
              <a:gd name="connsiteY7" fmla="*/ 1355699 h 1355699"/>
              <a:gd name="connsiteX8" fmla="*/ 0 w 625151"/>
              <a:gd name="connsiteY8" fmla="*/ 930913 h 1355699"/>
              <a:gd name="connsiteX9" fmla="*/ 0 w 625151"/>
              <a:gd name="connsiteY9" fmla="*/ 451900 h 1355699"/>
              <a:gd name="connsiteX10" fmla="*/ 0 w 625151"/>
              <a:gd name="connsiteY10" fmla="*/ 0 h 1355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25151" h="1355699" extrusionOk="0">
                <a:moveTo>
                  <a:pt x="0" y="0"/>
                </a:moveTo>
                <a:cubicBezTo>
                  <a:pt x="103779" y="-13455"/>
                  <a:pt x="181199" y="20137"/>
                  <a:pt x="293821" y="0"/>
                </a:cubicBezTo>
                <a:cubicBezTo>
                  <a:pt x="406443" y="-20137"/>
                  <a:pt x="518087" y="32485"/>
                  <a:pt x="625151" y="0"/>
                </a:cubicBezTo>
                <a:cubicBezTo>
                  <a:pt x="670618" y="138815"/>
                  <a:pt x="610656" y="280205"/>
                  <a:pt x="625151" y="411229"/>
                </a:cubicBezTo>
                <a:cubicBezTo>
                  <a:pt x="639646" y="542253"/>
                  <a:pt x="617867" y="716463"/>
                  <a:pt x="625151" y="890242"/>
                </a:cubicBezTo>
                <a:cubicBezTo>
                  <a:pt x="632435" y="1064021"/>
                  <a:pt x="590532" y="1158574"/>
                  <a:pt x="625151" y="1355699"/>
                </a:cubicBezTo>
                <a:cubicBezTo>
                  <a:pt x="500759" y="1381602"/>
                  <a:pt x="403337" y="1341006"/>
                  <a:pt x="312576" y="1355699"/>
                </a:cubicBezTo>
                <a:cubicBezTo>
                  <a:pt x="221815" y="1370392"/>
                  <a:pt x="65965" y="1327937"/>
                  <a:pt x="0" y="1355699"/>
                </a:cubicBezTo>
                <a:cubicBezTo>
                  <a:pt x="-17994" y="1159212"/>
                  <a:pt x="41928" y="1085419"/>
                  <a:pt x="0" y="930913"/>
                </a:cubicBezTo>
                <a:cubicBezTo>
                  <a:pt x="-41928" y="776407"/>
                  <a:pt x="7004" y="645696"/>
                  <a:pt x="0" y="451900"/>
                </a:cubicBezTo>
                <a:cubicBezTo>
                  <a:pt x="-7004" y="258104"/>
                  <a:pt x="9862" y="157698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674053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EB932AF7-745D-D82C-028A-BE2D1E1D9F25}"/>
              </a:ext>
            </a:extLst>
          </p:cNvPr>
          <p:cNvSpPr/>
          <p:nvPr/>
        </p:nvSpPr>
        <p:spPr>
          <a:xfrm>
            <a:off x="4422619" y="413401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1EE77C8E-3F68-CC6D-B330-FFA229A611A6}"/>
              </a:ext>
            </a:extLst>
          </p:cNvPr>
          <p:cNvCxnSpPr>
            <a:cxnSpLocks/>
            <a:stCxn id="140" idx="6"/>
            <a:endCxn id="71" idx="0"/>
          </p:cNvCxnSpPr>
          <p:nvPr/>
        </p:nvCxnSpPr>
        <p:spPr>
          <a:xfrm>
            <a:off x="4759503" y="581843"/>
            <a:ext cx="770715" cy="1159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4" name="Oval 143">
            <a:extLst>
              <a:ext uri="{FF2B5EF4-FFF2-40B4-BE49-F238E27FC236}">
                <a16:creationId xmlns:a16="http://schemas.microsoft.com/office/drawing/2014/main" id="{ACE5A5B4-3C64-A03F-C683-EF4E6BFFD2F7}"/>
              </a:ext>
            </a:extLst>
          </p:cNvPr>
          <p:cNvSpPr/>
          <p:nvPr/>
        </p:nvSpPr>
        <p:spPr>
          <a:xfrm>
            <a:off x="5350812" y="753828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E46350B0-8D9C-4E69-F5FB-CA0582F8B558}"/>
              </a:ext>
            </a:extLst>
          </p:cNvPr>
          <p:cNvCxnSpPr>
            <a:cxnSpLocks/>
            <a:stCxn id="144" idx="6"/>
            <a:endCxn id="71" idx="0"/>
          </p:cNvCxnSpPr>
          <p:nvPr/>
        </p:nvCxnSpPr>
        <p:spPr>
          <a:xfrm flipH="1">
            <a:off x="5530218" y="922270"/>
            <a:ext cx="157478" cy="8188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Oval 147">
            <a:extLst>
              <a:ext uri="{FF2B5EF4-FFF2-40B4-BE49-F238E27FC236}">
                <a16:creationId xmlns:a16="http://schemas.microsoft.com/office/drawing/2014/main" id="{5D055148-B39C-50A3-84FE-772387060907}"/>
              </a:ext>
            </a:extLst>
          </p:cNvPr>
          <p:cNvSpPr/>
          <p:nvPr/>
        </p:nvSpPr>
        <p:spPr>
          <a:xfrm>
            <a:off x="5984770" y="1700631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21A3BC47-479D-534D-BB43-6F6A4480D26E}"/>
              </a:ext>
            </a:extLst>
          </p:cNvPr>
          <p:cNvCxnSpPr>
            <a:cxnSpLocks/>
            <a:stCxn id="148" idx="6"/>
            <a:endCxn id="90" idx="0"/>
          </p:cNvCxnSpPr>
          <p:nvPr/>
        </p:nvCxnSpPr>
        <p:spPr>
          <a:xfrm flipH="1">
            <a:off x="6165385" y="1869073"/>
            <a:ext cx="156269" cy="4964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2" name="Oval 151">
            <a:extLst>
              <a:ext uri="{FF2B5EF4-FFF2-40B4-BE49-F238E27FC236}">
                <a16:creationId xmlns:a16="http://schemas.microsoft.com/office/drawing/2014/main" id="{92AB6D10-CA75-5291-D648-3AB9E667935E}"/>
              </a:ext>
            </a:extLst>
          </p:cNvPr>
          <p:cNvSpPr/>
          <p:nvPr/>
        </p:nvSpPr>
        <p:spPr>
          <a:xfrm>
            <a:off x="6316947" y="2017420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784D5571-5DDC-43FE-25B3-9CBEE1697C44}"/>
              </a:ext>
            </a:extLst>
          </p:cNvPr>
          <p:cNvCxnSpPr>
            <a:cxnSpLocks/>
            <a:stCxn id="152" idx="6"/>
            <a:endCxn id="97" idx="0"/>
          </p:cNvCxnSpPr>
          <p:nvPr/>
        </p:nvCxnSpPr>
        <p:spPr>
          <a:xfrm flipH="1">
            <a:off x="6490744" y="2185862"/>
            <a:ext cx="163087" cy="49020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Oval 154">
            <a:extLst>
              <a:ext uri="{FF2B5EF4-FFF2-40B4-BE49-F238E27FC236}">
                <a16:creationId xmlns:a16="http://schemas.microsoft.com/office/drawing/2014/main" id="{381FE6B7-D6CD-21EB-7EFA-D67ECBE97B11}"/>
              </a:ext>
            </a:extLst>
          </p:cNvPr>
          <p:cNvSpPr/>
          <p:nvPr/>
        </p:nvSpPr>
        <p:spPr>
          <a:xfrm>
            <a:off x="6621459" y="2688560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185953D1-8C0E-4150-62BA-68755D605189}"/>
              </a:ext>
            </a:extLst>
          </p:cNvPr>
          <p:cNvCxnSpPr>
            <a:cxnSpLocks/>
            <a:stCxn id="155" idx="6"/>
            <a:endCxn id="124" idx="0"/>
          </p:cNvCxnSpPr>
          <p:nvPr/>
        </p:nvCxnSpPr>
        <p:spPr>
          <a:xfrm>
            <a:off x="6958343" y="2857002"/>
            <a:ext cx="183119" cy="7679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TextBox 157">
            <a:extLst>
              <a:ext uri="{FF2B5EF4-FFF2-40B4-BE49-F238E27FC236}">
                <a16:creationId xmlns:a16="http://schemas.microsoft.com/office/drawing/2014/main" id="{656DD40B-DAC5-E590-21EF-3DF69EF80832}"/>
              </a:ext>
            </a:extLst>
          </p:cNvPr>
          <p:cNvSpPr txBox="1"/>
          <p:nvPr/>
        </p:nvSpPr>
        <p:spPr>
          <a:xfrm>
            <a:off x="3220619" y="2676068"/>
            <a:ext cx="202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Stalls due to miss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933FE939-2DD0-C1FD-6D5C-8D0A1216B95E}"/>
              </a:ext>
            </a:extLst>
          </p:cNvPr>
          <p:cNvCxnSpPr>
            <a:endCxn id="138" idx="2"/>
          </p:cNvCxnSpPr>
          <p:nvPr/>
        </p:nvCxnSpPr>
        <p:spPr>
          <a:xfrm flipH="1" flipV="1">
            <a:off x="3753628" y="1741167"/>
            <a:ext cx="481457" cy="934901"/>
          </a:xfrm>
          <a:prstGeom prst="straightConnector1">
            <a:avLst/>
          </a:prstGeom>
          <a:ln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B60E6A1-47DD-25F4-128A-F073A2DFF359}"/>
              </a:ext>
            </a:extLst>
          </p:cNvPr>
          <p:cNvCxnSpPr>
            <a:cxnSpLocks/>
            <a:stCxn id="158" idx="0"/>
            <a:endCxn id="139" idx="2"/>
          </p:cNvCxnSpPr>
          <p:nvPr/>
        </p:nvCxnSpPr>
        <p:spPr>
          <a:xfrm flipV="1">
            <a:off x="4235085" y="2122873"/>
            <a:ext cx="490037" cy="553195"/>
          </a:xfrm>
          <a:prstGeom prst="straightConnector1">
            <a:avLst/>
          </a:prstGeom>
          <a:ln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4" name="Rectangle 163">
            <a:extLst>
              <a:ext uri="{FF2B5EF4-FFF2-40B4-BE49-F238E27FC236}">
                <a16:creationId xmlns:a16="http://schemas.microsoft.com/office/drawing/2014/main" id="{4A7611C7-EA79-0113-317D-BCE4226D3AC1}"/>
              </a:ext>
            </a:extLst>
          </p:cNvPr>
          <p:cNvSpPr/>
          <p:nvPr/>
        </p:nvSpPr>
        <p:spPr>
          <a:xfrm>
            <a:off x="3756729" y="323850"/>
            <a:ext cx="4432527" cy="3606800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D2E9BFCC-B6A5-CE93-502E-3300FE96E295}"/>
              </a:ext>
            </a:extLst>
          </p:cNvPr>
          <p:cNvCxnSpPr>
            <a:cxnSpLocks/>
          </p:cNvCxnSpPr>
          <p:nvPr/>
        </p:nvCxnSpPr>
        <p:spPr>
          <a:xfrm>
            <a:off x="3756729" y="4222750"/>
            <a:ext cx="4432527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524AE974-5C4F-49A9-31C8-92CC63263F5A}"/>
              </a:ext>
            </a:extLst>
          </p:cNvPr>
          <p:cNvSpPr txBox="1"/>
          <p:nvPr/>
        </p:nvSpPr>
        <p:spPr>
          <a:xfrm>
            <a:off x="4949850" y="4242432"/>
            <a:ext cx="202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14 Cycles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70" name="Picture 169">
            <a:extLst>
              <a:ext uri="{FF2B5EF4-FFF2-40B4-BE49-F238E27FC236}">
                <a16:creationId xmlns:a16="http://schemas.microsoft.com/office/drawing/2014/main" id="{F55BA69F-1559-1EE2-0FE4-64E4E3F686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106" y="4835387"/>
            <a:ext cx="9642045" cy="2022613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76E015F4-DE7E-8674-D17C-36626D45C9C9}"/>
              </a:ext>
            </a:extLst>
          </p:cNvPr>
          <p:cNvSpPr txBox="1"/>
          <p:nvPr/>
        </p:nvSpPr>
        <p:spPr>
          <a:xfrm>
            <a:off x="1096059" y="5831860"/>
            <a:ext cx="6361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n = 64 =&gt; Total cycles =14 Cycles * 64 =896 Cycles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6A25735B-EF30-9E1D-C91F-CF5F8222C1F3}"/>
              </a:ext>
            </a:extLst>
          </p:cNvPr>
          <p:cNvSpPr txBox="1"/>
          <p:nvPr/>
        </p:nvSpPr>
        <p:spPr>
          <a:xfrm>
            <a:off x="1086377" y="6228726"/>
            <a:ext cx="6361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CPI = (14*64)/(8*64)=14/8=1.75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73" name="Straight Arrow Connector 172">
            <a:extLst>
              <a:ext uri="{FF2B5EF4-FFF2-40B4-BE49-F238E27FC236}">
                <a16:creationId xmlns:a16="http://schemas.microsoft.com/office/drawing/2014/main" id="{FB3C39C4-BEEE-1889-DFAD-3804331D8CEF}"/>
              </a:ext>
            </a:extLst>
          </p:cNvPr>
          <p:cNvCxnSpPr>
            <a:cxnSpLocks/>
          </p:cNvCxnSpPr>
          <p:nvPr/>
        </p:nvCxnSpPr>
        <p:spPr>
          <a:xfrm flipV="1">
            <a:off x="8474453" y="304800"/>
            <a:ext cx="0" cy="2661036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73C73BF3-B4A3-DF74-39C0-B24A2E9C45C7}"/>
              </a:ext>
            </a:extLst>
          </p:cNvPr>
          <p:cNvSpPr txBox="1"/>
          <p:nvPr/>
        </p:nvSpPr>
        <p:spPr>
          <a:xfrm>
            <a:off x="8517654" y="2201633"/>
            <a:ext cx="202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8 Instructions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6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82" grpId="0"/>
      <p:bldP spid="83" grpId="0"/>
      <p:bldP spid="84" grpId="0"/>
      <p:bldP spid="85" grpId="0"/>
      <p:bldP spid="86" grpId="0"/>
      <p:bldP spid="89" grpId="0"/>
      <p:bldP spid="90" grpId="0"/>
      <p:bldP spid="91" grpId="0"/>
      <p:bldP spid="92" grpId="0"/>
      <p:bldP spid="93" grpId="0"/>
      <p:bldP spid="96" grpId="0"/>
      <p:bldP spid="97" grpId="0"/>
      <p:bldP spid="98" grpId="0"/>
      <p:bldP spid="99" grpId="0"/>
      <p:bldP spid="100" grpId="0"/>
      <p:bldP spid="110" grpId="0"/>
      <p:bldP spid="111" grpId="0"/>
      <p:bldP spid="112" grpId="0"/>
      <p:bldP spid="113" grpId="0"/>
      <p:bldP spid="114" grpId="0"/>
      <p:bldP spid="117" grpId="0"/>
      <p:bldP spid="118" grpId="0"/>
      <p:bldP spid="119" grpId="0"/>
      <p:bldP spid="120" grpId="0"/>
      <p:bldP spid="121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 animBg="1"/>
      <p:bldP spid="139" grpId="0" animBg="1"/>
      <p:bldP spid="140" grpId="0" animBg="1"/>
      <p:bldP spid="144" grpId="0" animBg="1"/>
      <p:bldP spid="148" grpId="0" animBg="1"/>
      <p:bldP spid="152" grpId="0" animBg="1"/>
      <p:bldP spid="155" grpId="0" animBg="1"/>
      <p:bldP spid="158" grpId="0"/>
      <p:bldP spid="164" grpId="0" animBg="1"/>
      <p:bldP spid="168" grpId="0"/>
      <p:bldP spid="171" grpId="0"/>
      <p:bldP spid="172" grpId="0"/>
      <p:bldP spid="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E84F38-A595-7B75-4C1B-C5B674E5B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" y="0"/>
            <a:ext cx="8656320" cy="28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63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3C6D88-D39B-A66E-EABA-0A77D0168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106" y="385468"/>
            <a:ext cx="9682907" cy="64725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3883A-F639-3E53-C9CC-D2E2283CB6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23" r="3994" b="90542"/>
          <a:stretch>
            <a:fillRect/>
          </a:stretch>
        </p:blipFill>
        <p:spPr>
          <a:xfrm>
            <a:off x="924866" y="532675"/>
            <a:ext cx="1552242" cy="195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983A38-A473-31A9-763A-E9B8F100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0" t="10213" r="5937" b="80329"/>
          <a:stretch>
            <a:fillRect/>
          </a:stretch>
        </p:blipFill>
        <p:spPr>
          <a:xfrm>
            <a:off x="924866" y="830502"/>
            <a:ext cx="1552242" cy="1954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DABAD0-07FB-3752-1CD3-419F41BE86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20427" r="6259" b="70115"/>
          <a:stretch>
            <a:fillRect/>
          </a:stretch>
        </p:blipFill>
        <p:spPr>
          <a:xfrm>
            <a:off x="924866" y="1176824"/>
            <a:ext cx="1552242" cy="195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CC26FE-91EB-5695-0A2D-B4A39FD2929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29885" r="6259" b="60657"/>
          <a:stretch>
            <a:fillRect/>
          </a:stretch>
        </p:blipFill>
        <p:spPr>
          <a:xfrm>
            <a:off x="924866" y="1459072"/>
            <a:ext cx="1552242" cy="1954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67E336-1EDE-8CDA-B217-DD800D8AE6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38431" r="6259" b="52111"/>
          <a:stretch>
            <a:fillRect/>
          </a:stretch>
        </p:blipFill>
        <p:spPr>
          <a:xfrm>
            <a:off x="924866" y="1784078"/>
            <a:ext cx="1552242" cy="1954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FF41F1-DC50-A3FF-471F-F8DA78B28F8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49631" r="6259" b="44146"/>
          <a:stretch>
            <a:fillRect/>
          </a:stretch>
        </p:blipFill>
        <p:spPr>
          <a:xfrm>
            <a:off x="924866" y="2175933"/>
            <a:ext cx="1552242" cy="1286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B68C5A-F228-1217-AD35-F4E1480C10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57393" r="6259" b="33149"/>
          <a:stretch>
            <a:fillRect/>
          </a:stretch>
        </p:blipFill>
        <p:spPr>
          <a:xfrm>
            <a:off x="924866" y="2434090"/>
            <a:ext cx="1552242" cy="1954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8625D73-2571-3787-9A5B-42CA99C4F41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67691" r="6259" b="22851"/>
          <a:stretch>
            <a:fillRect/>
          </a:stretch>
        </p:blipFill>
        <p:spPr>
          <a:xfrm>
            <a:off x="924866" y="2744629"/>
            <a:ext cx="1552242" cy="195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2D5B82-791C-470D-88BA-D39BE41FC2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259" t="87446" r="6259" b="3096"/>
          <a:stretch>
            <a:fillRect/>
          </a:stretch>
        </p:blipFill>
        <p:spPr>
          <a:xfrm>
            <a:off x="924866" y="3055168"/>
            <a:ext cx="1552242" cy="19545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D26653-0F16-87C1-9BFB-3A76E67BE982}"/>
              </a:ext>
            </a:extLst>
          </p:cNvPr>
          <p:cNvSpPr txBox="1"/>
          <p:nvPr/>
        </p:nvSpPr>
        <p:spPr>
          <a:xfrm>
            <a:off x="924866" y="3273551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 A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0152FA-6B17-5CB8-7133-00AFD8DAAA0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23" r="3994" b="90542"/>
          <a:stretch>
            <a:fillRect/>
          </a:stretch>
        </p:blipFill>
        <p:spPr>
          <a:xfrm>
            <a:off x="924866" y="4323915"/>
            <a:ext cx="1552242" cy="19545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7DA78AB-82E4-4AAC-C7E6-211311D029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85020"/>
          <a:stretch>
            <a:fillRect/>
          </a:stretch>
        </p:blipFill>
        <p:spPr>
          <a:xfrm>
            <a:off x="365385" y="33490"/>
            <a:ext cx="8657070" cy="42558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CC6DCAC-0759-A0C0-AE3C-BB1A3DE66C08}"/>
              </a:ext>
            </a:extLst>
          </p:cNvPr>
          <p:cNvSpPr txBox="1"/>
          <p:nvPr/>
        </p:nvSpPr>
        <p:spPr>
          <a:xfrm>
            <a:off x="924866" y="3602605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 B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0521C3-5A23-5E1A-C2CB-82F4651A70C6}"/>
              </a:ext>
            </a:extLst>
          </p:cNvPr>
          <p:cNvSpPr txBox="1"/>
          <p:nvPr/>
        </p:nvSpPr>
        <p:spPr>
          <a:xfrm>
            <a:off x="924866" y="3901675"/>
            <a:ext cx="95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Op C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5B6CEFB-3826-E6B4-556C-EB458DC91A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80" t="10213" r="5937" b="80329"/>
          <a:stretch>
            <a:fillRect/>
          </a:stretch>
        </p:blipFill>
        <p:spPr>
          <a:xfrm>
            <a:off x="924866" y="4645962"/>
            <a:ext cx="1552242" cy="19545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184E666-A11A-3747-086B-F4F2F54F7694}"/>
              </a:ext>
            </a:extLst>
          </p:cNvPr>
          <p:cNvSpPr txBox="1"/>
          <p:nvPr/>
        </p:nvSpPr>
        <p:spPr>
          <a:xfrm>
            <a:off x="2477108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B1156A-811D-BF88-6C84-F4176385C886}"/>
              </a:ext>
            </a:extLst>
          </p:cNvPr>
          <p:cNvSpPr txBox="1"/>
          <p:nvPr/>
        </p:nvSpPr>
        <p:spPr>
          <a:xfrm>
            <a:off x="2802467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4073A2-C06B-D8A8-4A74-61CA4D5851D9}"/>
              </a:ext>
            </a:extLst>
          </p:cNvPr>
          <p:cNvSpPr txBox="1"/>
          <p:nvPr/>
        </p:nvSpPr>
        <p:spPr>
          <a:xfrm>
            <a:off x="3054405" y="44460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0542F5B-B493-C3BC-1075-F9F6BD466C7F}"/>
              </a:ext>
            </a:extLst>
          </p:cNvPr>
          <p:cNvSpPr txBox="1"/>
          <p:nvPr/>
        </p:nvSpPr>
        <p:spPr>
          <a:xfrm>
            <a:off x="3390163" y="44460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805E6F-CC76-6453-EB57-591A615E5835}"/>
              </a:ext>
            </a:extLst>
          </p:cNvPr>
          <p:cNvSpPr txBox="1"/>
          <p:nvPr/>
        </p:nvSpPr>
        <p:spPr>
          <a:xfrm>
            <a:off x="3705558" y="44460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CA28ED-22A4-5F63-B882-C71D10F19A0B}"/>
              </a:ext>
            </a:extLst>
          </p:cNvPr>
          <p:cNvSpPr txBox="1"/>
          <p:nvPr/>
        </p:nvSpPr>
        <p:spPr>
          <a:xfrm>
            <a:off x="4024296" y="44460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6E586D-6D78-627E-AB22-31B2AD7DD29F}"/>
              </a:ext>
            </a:extLst>
          </p:cNvPr>
          <p:cNvSpPr txBox="1"/>
          <p:nvPr/>
        </p:nvSpPr>
        <p:spPr>
          <a:xfrm>
            <a:off x="4395375" y="44460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5668CB6-6C37-C62E-784E-5B6262FD2020}"/>
              </a:ext>
            </a:extLst>
          </p:cNvPr>
          <p:cNvSpPr txBox="1"/>
          <p:nvPr/>
        </p:nvSpPr>
        <p:spPr>
          <a:xfrm>
            <a:off x="2477108" y="74356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C46F3CD-CAEE-A66B-2053-F5FBF8709817}"/>
              </a:ext>
            </a:extLst>
          </p:cNvPr>
          <p:cNvSpPr txBox="1"/>
          <p:nvPr/>
        </p:nvSpPr>
        <p:spPr>
          <a:xfrm>
            <a:off x="2802467" y="74356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737151-0E5F-7B4D-7A69-C39DE43421C2}"/>
              </a:ext>
            </a:extLst>
          </p:cNvPr>
          <p:cNvSpPr txBox="1"/>
          <p:nvPr/>
        </p:nvSpPr>
        <p:spPr>
          <a:xfrm>
            <a:off x="3054405" y="743565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C819FA-AB0C-2FCF-7C4B-5755FD4D6811}"/>
              </a:ext>
            </a:extLst>
          </p:cNvPr>
          <p:cNvSpPr txBox="1"/>
          <p:nvPr/>
        </p:nvSpPr>
        <p:spPr>
          <a:xfrm>
            <a:off x="3390163" y="743565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50AA1F-5764-8BBB-0AB2-F9E4614CF5F2}"/>
              </a:ext>
            </a:extLst>
          </p:cNvPr>
          <p:cNvSpPr txBox="1"/>
          <p:nvPr/>
        </p:nvSpPr>
        <p:spPr>
          <a:xfrm>
            <a:off x="3705558" y="743565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8E323C-6DC3-5C94-E0AE-EF70D1093037}"/>
              </a:ext>
            </a:extLst>
          </p:cNvPr>
          <p:cNvSpPr txBox="1"/>
          <p:nvPr/>
        </p:nvSpPr>
        <p:spPr>
          <a:xfrm>
            <a:off x="4024296" y="743565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464D77-50CB-4501-55C6-FD36DE2316A2}"/>
              </a:ext>
            </a:extLst>
          </p:cNvPr>
          <p:cNvSpPr txBox="1"/>
          <p:nvPr/>
        </p:nvSpPr>
        <p:spPr>
          <a:xfrm>
            <a:off x="4342035" y="743565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8678C07-5CFC-D503-BE42-9C2475C62266}"/>
              </a:ext>
            </a:extLst>
          </p:cNvPr>
          <p:cNvSpPr txBox="1"/>
          <p:nvPr/>
        </p:nvSpPr>
        <p:spPr>
          <a:xfrm>
            <a:off x="2802467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C27C9A4-AF8B-6278-6F1B-8666FC4D3332}"/>
              </a:ext>
            </a:extLst>
          </p:cNvPr>
          <p:cNvSpPr txBox="1"/>
          <p:nvPr/>
        </p:nvSpPr>
        <p:spPr>
          <a:xfrm>
            <a:off x="4088068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CA7616D-F169-D129-4B1B-6F2FABA24A16}"/>
              </a:ext>
            </a:extLst>
          </p:cNvPr>
          <p:cNvSpPr txBox="1"/>
          <p:nvPr/>
        </p:nvSpPr>
        <p:spPr>
          <a:xfrm>
            <a:off x="4339884" y="108988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A0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5C5AD8C-C14A-90EE-7F1F-0EDC2216B8EE}"/>
              </a:ext>
            </a:extLst>
          </p:cNvPr>
          <p:cNvSpPr txBox="1"/>
          <p:nvPr/>
        </p:nvSpPr>
        <p:spPr>
          <a:xfrm>
            <a:off x="4675642" y="108988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A0</a:t>
            </a:r>
            <a:endParaRPr lang="en-US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19BCA10-6A7C-C933-15D0-8A6B8F505FAF}"/>
              </a:ext>
            </a:extLst>
          </p:cNvPr>
          <p:cNvSpPr txBox="1"/>
          <p:nvPr/>
        </p:nvSpPr>
        <p:spPr>
          <a:xfrm>
            <a:off x="4991037" y="108988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A0</a:t>
            </a:r>
            <a:endParaRPr lang="en-US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34A883-7F41-C783-33C7-2C03A0D688E2}"/>
              </a:ext>
            </a:extLst>
          </p:cNvPr>
          <p:cNvSpPr txBox="1"/>
          <p:nvPr/>
        </p:nvSpPr>
        <p:spPr>
          <a:xfrm>
            <a:off x="5309775" y="108988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A1</a:t>
            </a:r>
            <a:endParaRPr lang="en-US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24EB61-C659-3964-9FCA-FCCCB9513346}"/>
              </a:ext>
            </a:extLst>
          </p:cNvPr>
          <p:cNvSpPr txBox="1"/>
          <p:nvPr/>
        </p:nvSpPr>
        <p:spPr>
          <a:xfrm>
            <a:off x="5680854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15CD1DA-970F-A6DF-550E-E2B1120BBF55}"/>
              </a:ext>
            </a:extLst>
          </p:cNvPr>
          <p:cNvSpPr txBox="1"/>
          <p:nvPr/>
        </p:nvSpPr>
        <p:spPr>
          <a:xfrm>
            <a:off x="2802467" y="1368723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35E6D9F-87BB-45D3-892C-021B45F61480}"/>
              </a:ext>
            </a:extLst>
          </p:cNvPr>
          <p:cNvSpPr txBox="1"/>
          <p:nvPr/>
        </p:nvSpPr>
        <p:spPr>
          <a:xfrm>
            <a:off x="3127826" y="1368723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C648396-A19A-0E7C-79F7-84EA5AD320C6}"/>
              </a:ext>
            </a:extLst>
          </p:cNvPr>
          <p:cNvSpPr txBox="1"/>
          <p:nvPr/>
        </p:nvSpPr>
        <p:spPr>
          <a:xfrm>
            <a:off x="3379764" y="1368723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1881860-DA20-6F44-0BC3-25F87AC60329}"/>
              </a:ext>
            </a:extLst>
          </p:cNvPr>
          <p:cNvSpPr txBox="1"/>
          <p:nvPr/>
        </p:nvSpPr>
        <p:spPr>
          <a:xfrm>
            <a:off x="3715522" y="1368723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F946908-6D6D-86E5-75BC-5AC7B9AC7F10}"/>
              </a:ext>
            </a:extLst>
          </p:cNvPr>
          <p:cNvSpPr txBox="1"/>
          <p:nvPr/>
        </p:nvSpPr>
        <p:spPr>
          <a:xfrm>
            <a:off x="4030917" y="136872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F10DAA6-6F90-8C87-540D-5F2705BF809D}"/>
              </a:ext>
            </a:extLst>
          </p:cNvPr>
          <p:cNvSpPr txBox="1"/>
          <p:nvPr/>
        </p:nvSpPr>
        <p:spPr>
          <a:xfrm>
            <a:off x="4349655" y="136872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95F2296-F39D-5FF7-10A2-53465FFBD93C}"/>
              </a:ext>
            </a:extLst>
          </p:cNvPr>
          <p:cNvSpPr txBox="1"/>
          <p:nvPr/>
        </p:nvSpPr>
        <p:spPr>
          <a:xfrm>
            <a:off x="4652665" y="136872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E4559D6-2037-2D25-D2ED-15CC8E2DD5E7}"/>
              </a:ext>
            </a:extLst>
          </p:cNvPr>
          <p:cNvSpPr txBox="1"/>
          <p:nvPr/>
        </p:nvSpPr>
        <p:spPr>
          <a:xfrm>
            <a:off x="3446281" y="1700503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5085DAE-E02F-107D-B92A-7D8528291633}"/>
              </a:ext>
            </a:extLst>
          </p:cNvPr>
          <p:cNvSpPr txBox="1"/>
          <p:nvPr/>
        </p:nvSpPr>
        <p:spPr>
          <a:xfrm>
            <a:off x="3771640" y="1700503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AE6C47-103C-28A8-EA70-33C2A15435FE}"/>
              </a:ext>
            </a:extLst>
          </p:cNvPr>
          <p:cNvSpPr txBox="1"/>
          <p:nvPr/>
        </p:nvSpPr>
        <p:spPr>
          <a:xfrm>
            <a:off x="4023578" y="1700503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9CEE8BA-45C8-C7D2-24AA-6744EB461EDE}"/>
              </a:ext>
            </a:extLst>
          </p:cNvPr>
          <p:cNvSpPr txBox="1"/>
          <p:nvPr/>
        </p:nvSpPr>
        <p:spPr>
          <a:xfrm>
            <a:off x="4359336" y="1700503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E687149-9337-E585-5097-A95FFE118BE7}"/>
              </a:ext>
            </a:extLst>
          </p:cNvPr>
          <p:cNvSpPr txBox="1"/>
          <p:nvPr/>
        </p:nvSpPr>
        <p:spPr>
          <a:xfrm>
            <a:off x="4674731" y="170050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35A4379-8CB9-7E5C-E326-9485FAB91147}"/>
              </a:ext>
            </a:extLst>
          </p:cNvPr>
          <p:cNvSpPr txBox="1"/>
          <p:nvPr/>
        </p:nvSpPr>
        <p:spPr>
          <a:xfrm>
            <a:off x="4993469" y="170050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87BDED0-482F-20F5-6AC2-E8AB30BA1661}"/>
              </a:ext>
            </a:extLst>
          </p:cNvPr>
          <p:cNvSpPr txBox="1"/>
          <p:nvPr/>
        </p:nvSpPr>
        <p:spPr>
          <a:xfrm>
            <a:off x="5295968" y="170050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A0</a:t>
            </a:r>
            <a:endParaRPr lang="en-US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7355CD5B-BE32-A94E-4FEF-D15713274B6F}"/>
              </a:ext>
            </a:extLst>
          </p:cNvPr>
          <p:cNvSpPr txBox="1"/>
          <p:nvPr/>
        </p:nvSpPr>
        <p:spPr>
          <a:xfrm>
            <a:off x="3446281" y="1991840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AE74A62-0F71-7466-AEE9-15D2C0A66682}"/>
              </a:ext>
            </a:extLst>
          </p:cNvPr>
          <p:cNvSpPr txBox="1"/>
          <p:nvPr/>
        </p:nvSpPr>
        <p:spPr>
          <a:xfrm>
            <a:off x="3771640" y="1991840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F637B00-B6AB-FFB4-6681-D74A09B6E991}"/>
              </a:ext>
            </a:extLst>
          </p:cNvPr>
          <p:cNvSpPr txBox="1"/>
          <p:nvPr/>
        </p:nvSpPr>
        <p:spPr>
          <a:xfrm>
            <a:off x="4023578" y="1991840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5EEFFE-D9DF-5449-BB64-511DCD0F473D}"/>
              </a:ext>
            </a:extLst>
          </p:cNvPr>
          <p:cNvSpPr txBox="1"/>
          <p:nvPr/>
        </p:nvSpPr>
        <p:spPr>
          <a:xfrm>
            <a:off x="4359336" y="1991840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0423513-52F8-0355-F677-DEFE8FB24DEE}"/>
              </a:ext>
            </a:extLst>
          </p:cNvPr>
          <p:cNvSpPr txBox="1"/>
          <p:nvPr/>
        </p:nvSpPr>
        <p:spPr>
          <a:xfrm>
            <a:off x="4674731" y="1991840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56AC4B6-E959-DC68-0252-3FC032A13F4F}"/>
              </a:ext>
            </a:extLst>
          </p:cNvPr>
          <p:cNvSpPr txBox="1"/>
          <p:nvPr/>
        </p:nvSpPr>
        <p:spPr>
          <a:xfrm>
            <a:off x="4993469" y="1991840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5DD333A-B2E1-6F99-EC92-7E28AE49CED0}"/>
              </a:ext>
            </a:extLst>
          </p:cNvPr>
          <p:cNvSpPr txBox="1"/>
          <p:nvPr/>
        </p:nvSpPr>
        <p:spPr>
          <a:xfrm>
            <a:off x="4341555" y="234381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FB95191-9B1C-73F6-EDA0-C2833B5E277D}"/>
              </a:ext>
            </a:extLst>
          </p:cNvPr>
          <p:cNvSpPr txBox="1"/>
          <p:nvPr/>
        </p:nvSpPr>
        <p:spPr>
          <a:xfrm>
            <a:off x="4666914" y="234381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690B77B-27F1-9FDC-F646-996398B33D0F}"/>
              </a:ext>
            </a:extLst>
          </p:cNvPr>
          <p:cNvSpPr txBox="1"/>
          <p:nvPr/>
        </p:nvSpPr>
        <p:spPr>
          <a:xfrm>
            <a:off x="5017912" y="234381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43B7961-8DC0-E3D4-F3DC-8FB58B8CF87D}"/>
              </a:ext>
            </a:extLst>
          </p:cNvPr>
          <p:cNvSpPr txBox="1"/>
          <p:nvPr/>
        </p:nvSpPr>
        <p:spPr>
          <a:xfrm>
            <a:off x="5315570" y="234381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B5B85B3D-E495-F6DB-0D9C-6BB78BD867D4}"/>
              </a:ext>
            </a:extLst>
          </p:cNvPr>
          <p:cNvSpPr txBox="1"/>
          <p:nvPr/>
        </p:nvSpPr>
        <p:spPr>
          <a:xfrm>
            <a:off x="5570005" y="234381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36CA75-CFE3-477B-94AE-7423AE46A748}"/>
              </a:ext>
            </a:extLst>
          </p:cNvPr>
          <p:cNvSpPr txBox="1"/>
          <p:nvPr/>
        </p:nvSpPr>
        <p:spPr>
          <a:xfrm>
            <a:off x="5888743" y="234381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237478E-D89A-7A21-30EB-56D54BEDD36D}"/>
              </a:ext>
            </a:extLst>
          </p:cNvPr>
          <p:cNvSpPr txBox="1"/>
          <p:nvPr/>
        </p:nvSpPr>
        <p:spPr>
          <a:xfrm>
            <a:off x="6259822" y="234381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EBE38CC-2663-1211-EA93-DF9B98B04501}"/>
              </a:ext>
            </a:extLst>
          </p:cNvPr>
          <p:cNvSpPr txBox="1"/>
          <p:nvPr/>
        </p:nvSpPr>
        <p:spPr>
          <a:xfrm>
            <a:off x="4341555" y="263515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125D7BA-27A1-1201-EDA4-216391C8D937}"/>
              </a:ext>
            </a:extLst>
          </p:cNvPr>
          <p:cNvSpPr txBox="1"/>
          <p:nvPr/>
        </p:nvSpPr>
        <p:spPr>
          <a:xfrm>
            <a:off x="4666914" y="263515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1DD0807-76B8-6DEA-AC45-B2F6730A5A0A}"/>
              </a:ext>
            </a:extLst>
          </p:cNvPr>
          <p:cNvSpPr txBox="1"/>
          <p:nvPr/>
        </p:nvSpPr>
        <p:spPr>
          <a:xfrm>
            <a:off x="5017912" y="2635155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655D9C2-E93F-3E7E-70AA-703D11FFF0FB}"/>
              </a:ext>
            </a:extLst>
          </p:cNvPr>
          <p:cNvSpPr txBox="1"/>
          <p:nvPr/>
        </p:nvSpPr>
        <p:spPr>
          <a:xfrm>
            <a:off x="5315570" y="2635155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4DED472-7E28-2A7D-D440-9E27654C565F}"/>
              </a:ext>
            </a:extLst>
          </p:cNvPr>
          <p:cNvSpPr txBox="1"/>
          <p:nvPr/>
        </p:nvSpPr>
        <p:spPr>
          <a:xfrm>
            <a:off x="5570005" y="2635155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A0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E1E96886-3034-B525-AF4F-77154CCD3157}"/>
              </a:ext>
            </a:extLst>
          </p:cNvPr>
          <p:cNvSpPr txBox="1"/>
          <p:nvPr/>
        </p:nvSpPr>
        <p:spPr>
          <a:xfrm>
            <a:off x="5888743" y="2635155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A1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5A9FB581-BAB6-63A0-5AA2-AA51FC77C037}"/>
              </a:ext>
            </a:extLst>
          </p:cNvPr>
          <p:cNvSpPr txBox="1"/>
          <p:nvPr/>
        </p:nvSpPr>
        <p:spPr>
          <a:xfrm>
            <a:off x="6259822" y="2635155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ADA59E7-AF20-D6AC-34D4-1F3E266B5670}"/>
              </a:ext>
            </a:extLst>
          </p:cNvPr>
          <p:cNvSpPr txBox="1"/>
          <p:nvPr/>
        </p:nvSpPr>
        <p:spPr>
          <a:xfrm>
            <a:off x="5338582" y="298374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168221F-EFA7-63A4-0F1E-74E2568F0225}"/>
              </a:ext>
            </a:extLst>
          </p:cNvPr>
          <p:cNvSpPr txBox="1"/>
          <p:nvPr/>
        </p:nvSpPr>
        <p:spPr>
          <a:xfrm>
            <a:off x="5663941" y="298374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B968AC83-F917-9229-6F69-2D3098A7C616}"/>
              </a:ext>
            </a:extLst>
          </p:cNvPr>
          <p:cNvSpPr txBox="1"/>
          <p:nvPr/>
        </p:nvSpPr>
        <p:spPr>
          <a:xfrm>
            <a:off x="6030179" y="298374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F250D95-FBF9-29CA-A583-648B3CB85CFD}"/>
              </a:ext>
            </a:extLst>
          </p:cNvPr>
          <p:cNvSpPr txBox="1"/>
          <p:nvPr/>
        </p:nvSpPr>
        <p:spPr>
          <a:xfrm>
            <a:off x="6365937" y="298374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6FA08E71-BBA0-0B3A-CE7E-64E1CE6487F5}"/>
              </a:ext>
            </a:extLst>
          </p:cNvPr>
          <p:cNvSpPr txBox="1"/>
          <p:nvPr/>
        </p:nvSpPr>
        <p:spPr>
          <a:xfrm>
            <a:off x="6681332" y="298374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5E3BD129-06D7-F421-C1D7-4B910B671516}"/>
              </a:ext>
            </a:extLst>
          </p:cNvPr>
          <p:cNvSpPr txBox="1"/>
          <p:nvPr/>
        </p:nvSpPr>
        <p:spPr>
          <a:xfrm>
            <a:off x="5338582" y="327508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DBC0023-0586-A415-8007-AC80339DAB7D}"/>
              </a:ext>
            </a:extLst>
          </p:cNvPr>
          <p:cNvSpPr txBox="1"/>
          <p:nvPr/>
        </p:nvSpPr>
        <p:spPr>
          <a:xfrm>
            <a:off x="5663941" y="327508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3290638D-BB32-3B6D-9D74-05FE436A23C2}"/>
              </a:ext>
            </a:extLst>
          </p:cNvPr>
          <p:cNvSpPr txBox="1"/>
          <p:nvPr/>
        </p:nvSpPr>
        <p:spPr>
          <a:xfrm>
            <a:off x="6030179" y="3275084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1FCAC2B7-9FE3-577E-4038-853E8B9441D3}"/>
              </a:ext>
            </a:extLst>
          </p:cNvPr>
          <p:cNvSpPr txBox="1"/>
          <p:nvPr/>
        </p:nvSpPr>
        <p:spPr>
          <a:xfrm>
            <a:off x="6365937" y="3275084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C0EC962-C442-58CF-829D-8C3A2F6BF92A}"/>
              </a:ext>
            </a:extLst>
          </p:cNvPr>
          <p:cNvSpPr txBox="1"/>
          <p:nvPr/>
        </p:nvSpPr>
        <p:spPr>
          <a:xfrm>
            <a:off x="6681332" y="3275084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E88FC52-B7EF-43EE-6071-9BF1010A7787}"/>
              </a:ext>
            </a:extLst>
          </p:cNvPr>
          <p:cNvSpPr txBox="1"/>
          <p:nvPr/>
        </p:nvSpPr>
        <p:spPr>
          <a:xfrm>
            <a:off x="5670216" y="36091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58932C1-B1CA-3648-F557-4B4B74D0F96E}"/>
              </a:ext>
            </a:extLst>
          </p:cNvPr>
          <p:cNvSpPr txBox="1"/>
          <p:nvPr/>
        </p:nvSpPr>
        <p:spPr>
          <a:xfrm>
            <a:off x="5995575" y="3609101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EC31BC7-A658-250B-7D97-345C2A025AA1}"/>
              </a:ext>
            </a:extLst>
          </p:cNvPr>
          <p:cNvSpPr txBox="1"/>
          <p:nvPr/>
        </p:nvSpPr>
        <p:spPr>
          <a:xfrm>
            <a:off x="6247513" y="3609101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4BB0C6F4-CD35-AF4D-D636-2D5496C465B7}"/>
              </a:ext>
            </a:extLst>
          </p:cNvPr>
          <p:cNvSpPr txBox="1"/>
          <p:nvPr/>
        </p:nvSpPr>
        <p:spPr>
          <a:xfrm>
            <a:off x="6583271" y="3609101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98AE849-1CDF-E3C4-78B7-F5F2B6FA4C3A}"/>
              </a:ext>
            </a:extLst>
          </p:cNvPr>
          <p:cNvSpPr txBox="1"/>
          <p:nvPr/>
        </p:nvSpPr>
        <p:spPr>
          <a:xfrm>
            <a:off x="6898666" y="3609101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D7A6D1-7E34-C00E-93F4-EA814479457C}"/>
              </a:ext>
            </a:extLst>
          </p:cNvPr>
          <p:cNvSpPr txBox="1"/>
          <p:nvPr/>
        </p:nvSpPr>
        <p:spPr>
          <a:xfrm>
            <a:off x="5670216" y="39004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4A2F6F5-B1AA-86D3-FD67-93F0EC5D8CFC}"/>
              </a:ext>
            </a:extLst>
          </p:cNvPr>
          <p:cNvSpPr txBox="1"/>
          <p:nvPr/>
        </p:nvSpPr>
        <p:spPr>
          <a:xfrm>
            <a:off x="5995575" y="3900438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1D969A6-2DA8-2DCD-7F60-CDED11711E36}"/>
              </a:ext>
            </a:extLst>
          </p:cNvPr>
          <p:cNvSpPr txBox="1"/>
          <p:nvPr/>
        </p:nvSpPr>
        <p:spPr>
          <a:xfrm>
            <a:off x="6247513" y="390043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45B55E2-4FAC-F1C8-67B9-568A19DE5B97}"/>
              </a:ext>
            </a:extLst>
          </p:cNvPr>
          <p:cNvSpPr txBox="1"/>
          <p:nvPr/>
        </p:nvSpPr>
        <p:spPr>
          <a:xfrm>
            <a:off x="6583271" y="3900438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EAD9971-B144-0359-0E1D-744FBCB6512E}"/>
              </a:ext>
            </a:extLst>
          </p:cNvPr>
          <p:cNvSpPr txBox="1"/>
          <p:nvPr/>
        </p:nvSpPr>
        <p:spPr>
          <a:xfrm>
            <a:off x="6898666" y="390043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E193AA99-5651-DC11-2C9B-80A99403CD29}"/>
              </a:ext>
            </a:extLst>
          </p:cNvPr>
          <p:cNvSpPr txBox="1"/>
          <p:nvPr/>
        </p:nvSpPr>
        <p:spPr>
          <a:xfrm>
            <a:off x="5965095" y="42280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AF6A1D3F-CC26-34AB-D1AC-5C6ACEA19A39}"/>
              </a:ext>
            </a:extLst>
          </p:cNvPr>
          <p:cNvSpPr txBox="1"/>
          <p:nvPr/>
        </p:nvSpPr>
        <p:spPr>
          <a:xfrm>
            <a:off x="6290454" y="42280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13D6F79-1C6F-5D78-7E84-E35A79C5FD99}"/>
              </a:ext>
            </a:extLst>
          </p:cNvPr>
          <p:cNvSpPr txBox="1"/>
          <p:nvPr/>
        </p:nvSpPr>
        <p:spPr>
          <a:xfrm>
            <a:off x="6542392" y="422803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6DDBB39-B494-73D9-E534-9CA9F6F857E0}"/>
              </a:ext>
            </a:extLst>
          </p:cNvPr>
          <p:cNvSpPr txBox="1"/>
          <p:nvPr/>
        </p:nvSpPr>
        <p:spPr>
          <a:xfrm>
            <a:off x="6878150" y="4228037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7E3170-D574-3B46-B152-22CB66B6472D}"/>
              </a:ext>
            </a:extLst>
          </p:cNvPr>
          <p:cNvSpPr txBox="1"/>
          <p:nvPr/>
        </p:nvSpPr>
        <p:spPr>
          <a:xfrm>
            <a:off x="7193545" y="422803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742324B0-F826-88C1-1F0E-B7678EA80337}"/>
              </a:ext>
            </a:extLst>
          </p:cNvPr>
          <p:cNvSpPr txBox="1"/>
          <p:nvPr/>
        </p:nvSpPr>
        <p:spPr>
          <a:xfrm>
            <a:off x="7512283" y="422803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EEDA9C56-233A-DDC8-6D31-68064AD26B34}"/>
              </a:ext>
            </a:extLst>
          </p:cNvPr>
          <p:cNvSpPr txBox="1"/>
          <p:nvPr/>
        </p:nvSpPr>
        <p:spPr>
          <a:xfrm>
            <a:off x="7883362" y="422803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1CE4185D-6ED3-67A7-48E4-E988FCDFB9D8}"/>
              </a:ext>
            </a:extLst>
          </p:cNvPr>
          <p:cNvSpPr txBox="1"/>
          <p:nvPr/>
        </p:nvSpPr>
        <p:spPr>
          <a:xfrm>
            <a:off x="5965095" y="45193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0B699DC-8BDB-56C2-10FC-57649F89F61B}"/>
              </a:ext>
            </a:extLst>
          </p:cNvPr>
          <p:cNvSpPr txBox="1"/>
          <p:nvPr/>
        </p:nvSpPr>
        <p:spPr>
          <a:xfrm>
            <a:off x="6290454" y="4519374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9FF11DBA-C9EB-E708-CC8E-5E4A3D74776C}"/>
              </a:ext>
            </a:extLst>
          </p:cNvPr>
          <p:cNvSpPr txBox="1"/>
          <p:nvPr/>
        </p:nvSpPr>
        <p:spPr>
          <a:xfrm>
            <a:off x="6542392" y="4519374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93AB898-9624-4207-638C-FABA385D7D59}"/>
              </a:ext>
            </a:extLst>
          </p:cNvPr>
          <p:cNvSpPr txBox="1"/>
          <p:nvPr/>
        </p:nvSpPr>
        <p:spPr>
          <a:xfrm>
            <a:off x="6878150" y="4519374"/>
            <a:ext cx="4475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594BB22-941A-BF1A-F429-6F03A7B9FEE6}"/>
              </a:ext>
            </a:extLst>
          </p:cNvPr>
          <p:cNvSpPr txBox="1"/>
          <p:nvPr/>
        </p:nvSpPr>
        <p:spPr>
          <a:xfrm>
            <a:off x="7193545" y="4519374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FCA5273-4AAC-14ED-042E-18BAAE77FDA8}"/>
              </a:ext>
            </a:extLst>
          </p:cNvPr>
          <p:cNvSpPr txBox="1"/>
          <p:nvPr/>
        </p:nvSpPr>
        <p:spPr>
          <a:xfrm>
            <a:off x="7512283" y="4519374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6FFF561-E8FD-2753-7DFD-8CF7F6BD5EDE}"/>
              </a:ext>
            </a:extLst>
          </p:cNvPr>
          <p:cNvSpPr txBox="1"/>
          <p:nvPr/>
        </p:nvSpPr>
        <p:spPr>
          <a:xfrm>
            <a:off x="7830022" y="4526994"/>
            <a:ext cx="506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0B880CB-EF94-4149-E4AE-E09512155264}"/>
              </a:ext>
            </a:extLst>
          </p:cNvPr>
          <p:cNvSpPr txBox="1"/>
          <p:nvPr/>
        </p:nvSpPr>
        <p:spPr>
          <a:xfrm>
            <a:off x="4654020" y="743565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6112E8EF-4706-17EC-12F2-6A81B6A66F3E}"/>
              </a:ext>
            </a:extLst>
          </p:cNvPr>
          <p:cNvSpPr txBox="1"/>
          <p:nvPr/>
        </p:nvSpPr>
        <p:spPr>
          <a:xfrm>
            <a:off x="4974150" y="743565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F758F636-C177-224E-2772-B9402163B438}"/>
              </a:ext>
            </a:extLst>
          </p:cNvPr>
          <p:cNvSpPr txBox="1"/>
          <p:nvPr/>
        </p:nvSpPr>
        <p:spPr>
          <a:xfrm>
            <a:off x="5303436" y="743565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D3B04DC-ED61-4977-DC4A-94209C6AB374}"/>
              </a:ext>
            </a:extLst>
          </p:cNvPr>
          <p:cNvSpPr txBox="1"/>
          <p:nvPr/>
        </p:nvSpPr>
        <p:spPr>
          <a:xfrm>
            <a:off x="3775453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55ACB9C-198B-842D-A9CF-68F9E8EA5971}"/>
              </a:ext>
            </a:extLst>
          </p:cNvPr>
          <p:cNvSpPr txBox="1"/>
          <p:nvPr/>
        </p:nvSpPr>
        <p:spPr>
          <a:xfrm>
            <a:off x="3464443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D</a:t>
            </a:r>
            <a:endParaRPr lang="en-US" dirty="0"/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8724A1D6-FE1F-401C-495B-9DB14FE75E93}"/>
              </a:ext>
            </a:extLst>
          </p:cNvPr>
          <p:cNvSpPr txBox="1"/>
          <p:nvPr/>
        </p:nvSpPr>
        <p:spPr>
          <a:xfrm>
            <a:off x="3105922" y="1089887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F</a:t>
            </a:r>
            <a:endParaRPr lang="en-US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D51E68DB-F720-C81D-FC5B-6E57ED677814}"/>
              </a:ext>
            </a:extLst>
          </p:cNvPr>
          <p:cNvSpPr txBox="1"/>
          <p:nvPr/>
        </p:nvSpPr>
        <p:spPr>
          <a:xfrm>
            <a:off x="4962885" y="1360484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52E7AF64-2AFF-EC7B-6CCF-BB96241A4422}"/>
              </a:ext>
            </a:extLst>
          </p:cNvPr>
          <p:cNvSpPr txBox="1"/>
          <p:nvPr/>
        </p:nvSpPr>
        <p:spPr>
          <a:xfrm>
            <a:off x="5273653" y="1365846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760B575A-459F-381A-0669-5A7EA3C820F9}"/>
              </a:ext>
            </a:extLst>
          </p:cNvPr>
          <p:cNvSpPr txBox="1"/>
          <p:nvPr/>
        </p:nvSpPr>
        <p:spPr>
          <a:xfrm>
            <a:off x="5599439" y="1368723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035993F5-58E3-52EE-2FD4-8745FAA91410}"/>
              </a:ext>
            </a:extLst>
          </p:cNvPr>
          <p:cNvSpPr txBox="1"/>
          <p:nvPr/>
        </p:nvSpPr>
        <p:spPr>
          <a:xfrm>
            <a:off x="5611459" y="1717524"/>
            <a:ext cx="4830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A1</a:t>
            </a:r>
            <a:endParaRPr lang="en-US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FC685B0-B70F-036F-4A96-0D4E5FF35608}"/>
              </a:ext>
            </a:extLst>
          </p:cNvPr>
          <p:cNvSpPr txBox="1"/>
          <p:nvPr/>
        </p:nvSpPr>
        <p:spPr>
          <a:xfrm>
            <a:off x="5969948" y="1705130"/>
            <a:ext cx="325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6673EAD1-3792-CF63-193C-8AC3AA91F629}"/>
              </a:ext>
            </a:extLst>
          </p:cNvPr>
          <p:cNvSpPr txBox="1"/>
          <p:nvPr/>
        </p:nvSpPr>
        <p:spPr>
          <a:xfrm>
            <a:off x="5619752" y="199851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BC5A5EA-AE25-3883-2190-3BBF970EDD02}"/>
              </a:ext>
            </a:extLst>
          </p:cNvPr>
          <p:cNvSpPr txBox="1"/>
          <p:nvPr/>
        </p:nvSpPr>
        <p:spPr>
          <a:xfrm>
            <a:off x="5280728" y="1998518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B0</a:t>
            </a:r>
            <a:endParaRPr lang="en-US" dirty="0"/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8563669-BBC7-A10C-F4DB-C47993314C09}"/>
              </a:ext>
            </a:extLst>
          </p:cNvPr>
          <p:cNvSpPr txBox="1"/>
          <p:nvPr/>
        </p:nvSpPr>
        <p:spPr>
          <a:xfrm>
            <a:off x="5917205" y="1991267"/>
            <a:ext cx="447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CC3D742A-3B97-6ABB-F33D-14222E28C8DB}"/>
              </a:ext>
            </a:extLst>
          </p:cNvPr>
          <p:cNvSpPr txBox="1"/>
          <p:nvPr/>
        </p:nvSpPr>
        <p:spPr>
          <a:xfrm>
            <a:off x="8144656" y="4519374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936D9C5-7594-2F27-AB5E-CB9FDBBAB4C9}"/>
              </a:ext>
            </a:extLst>
          </p:cNvPr>
          <p:cNvSpPr txBox="1"/>
          <p:nvPr/>
        </p:nvSpPr>
        <p:spPr>
          <a:xfrm>
            <a:off x="8464786" y="4519374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B1</a:t>
            </a:r>
            <a:endParaRPr lang="en-US" dirty="0"/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382C0C02-E739-C0EB-A986-501C7CE2104C}"/>
              </a:ext>
            </a:extLst>
          </p:cNvPr>
          <p:cNvSpPr txBox="1"/>
          <p:nvPr/>
        </p:nvSpPr>
        <p:spPr>
          <a:xfrm>
            <a:off x="8794072" y="4519374"/>
            <a:ext cx="4567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</a:t>
            </a:r>
            <a:endParaRPr lang="en-US" dirty="0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4C0156EF-8BE9-025F-EED3-E6A739B76596}"/>
              </a:ext>
            </a:extLst>
          </p:cNvPr>
          <p:cNvSpPr/>
          <p:nvPr/>
        </p:nvSpPr>
        <p:spPr>
          <a:xfrm>
            <a:off x="3756729" y="385468"/>
            <a:ext cx="3497511" cy="4455952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B3D8ABF-D2AC-F47D-5E14-418E08506FF0}"/>
              </a:ext>
            </a:extLst>
          </p:cNvPr>
          <p:cNvSpPr/>
          <p:nvPr/>
        </p:nvSpPr>
        <p:spPr>
          <a:xfrm>
            <a:off x="3441052" y="444608"/>
            <a:ext cx="625151" cy="1868059"/>
          </a:xfrm>
          <a:custGeom>
            <a:avLst/>
            <a:gdLst>
              <a:gd name="connsiteX0" fmla="*/ 0 w 625151"/>
              <a:gd name="connsiteY0" fmla="*/ 0 h 1868059"/>
              <a:gd name="connsiteX1" fmla="*/ 293821 w 625151"/>
              <a:gd name="connsiteY1" fmla="*/ 0 h 1868059"/>
              <a:gd name="connsiteX2" fmla="*/ 625151 w 625151"/>
              <a:gd name="connsiteY2" fmla="*/ 0 h 1868059"/>
              <a:gd name="connsiteX3" fmla="*/ 625151 w 625151"/>
              <a:gd name="connsiteY3" fmla="*/ 410973 h 1868059"/>
              <a:gd name="connsiteX4" fmla="*/ 625151 w 625151"/>
              <a:gd name="connsiteY4" fmla="*/ 915349 h 1868059"/>
              <a:gd name="connsiteX5" fmla="*/ 625151 w 625151"/>
              <a:gd name="connsiteY5" fmla="*/ 1345002 h 1868059"/>
              <a:gd name="connsiteX6" fmla="*/ 625151 w 625151"/>
              <a:gd name="connsiteY6" fmla="*/ 1868059 h 1868059"/>
              <a:gd name="connsiteX7" fmla="*/ 331330 w 625151"/>
              <a:gd name="connsiteY7" fmla="*/ 1868059 h 1868059"/>
              <a:gd name="connsiteX8" fmla="*/ 0 w 625151"/>
              <a:gd name="connsiteY8" fmla="*/ 1868059 h 1868059"/>
              <a:gd name="connsiteX9" fmla="*/ 0 w 625151"/>
              <a:gd name="connsiteY9" fmla="*/ 1401044 h 1868059"/>
              <a:gd name="connsiteX10" fmla="*/ 0 w 625151"/>
              <a:gd name="connsiteY10" fmla="*/ 952710 h 1868059"/>
              <a:gd name="connsiteX11" fmla="*/ 0 w 625151"/>
              <a:gd name="connsiteY11" fmla="*/ 541737 h 1868059"/>
              <a:gd name="connsiteX12" fmla="*/ 0 w 625151"/>
              <a:gd name="connsiteY12" fmla="*/ 0 h 186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151" h="1868059" extrusionOk="0">
                <a:moveTo>
                  <a:pt x="0" y="0"/>
                </a:moveTo>
                <a:cubicBezTo>
                  <a:pt x="103779" y="-13455"/>
                  <a:pt x="181199" y="20137"/>
                  <a:pt x="293821" y="0"/>
                </a:cubicBezTo>
                <a:cubicBezTo>
                  <a:pt x="406443" y="-20137"/>
                  <a:pt x="518087" y="32485"/>
                  <a:pt x="625151" y="0"/>
                </a:cubicBezTo>
                <a:cubicBezTo>
                  <a:pt x="656084" y="119659"/>
                  <a:pt x="611701" y="223802"/>
                  <a:pt x="625151" y="410973"/>
                </a:cubicBezTo>
                <a:cubicBezTo>
                  <a:pt x="638601" y="598144"/>
                  <a:pt x="574931" y="756500"/>
                  <a:pt x="625151" y="915349"/>
                </a:cubicBezTo>
                <a:cubicBezTo>
                  <a:pt x="675371" y="1074198"/>
                  <a:pt x="617707" y="1173796"/>
                  <a:pt x="625151" y="1345002"/>
                </a:cubicBezTo>
                <a:cubicBezTo>
                  <a:pt x="632595" y="1516208"/>
                  <a:pt x="565719" y="1740476"/>
                  <a:pt x="625151" y="1868059"/>
                </a:cubicBezTo>
                <a:cubicBezTo>
                  <a:pt x="522138" y="1869071"/>
                  <a:pt x="454724" y="1857948"/>
                  <a:pt x="331330" y="1868059"/>
                </a:cubicBezTo>
                <a:cubicBezTo>
                  <a:pt x="207936" y="1878170"/>
                  <a:pt x="92855" y="1861219"/>
                  <a:pt x="0" y="1868059"/>
                </a:cubicBezTo>
                <a:cubicBezTo>
                  <a:pt x="-13560" y="1681215"/>
                  <a:pt x="15789" y="1608866"/>
                  <a:pt x="0" y="1401044"/>
                </a:cubicBezTo>
                <a:cubicBezTo>
                  <a:pt x="-15789" y="1193223"/>
                  <a:pt x="45524" y="1133693"/>
                  <a:pt x="0" y="952710"/>
                </a:cubicBezTo>
                <a:cubicBezTo>
                  <a:pt x="-45524" y="771727"/>
                  <a:pt x="10785" y="736615"/>
                  <a:pt x="0" y="541737"/>
                </a:cubicBezTo>
                <a:cubicBezTo>
                  <a:pt x="-10785" y="346859"/>
                  <a:pt x="38680" y="167121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674053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644BD698-E2E9-4675-35AA-F46496029715}"/>
              </a:ext>
            </a:extLst>
          </p:cNvPr>
          <p:cNvSpPr/>
          <p:nvPr/>
        </p:nvSpPr>
        <p:spPr>
          <a:xfrm>
            <a:off x="4412546" y="811050"/>
            <a:ext cx="625151" cy="2150024"/>
          </a:xfrm>
          <a:custGeom>
            <a:avLst/>
            <a:gdLst>
              <a:gd name="connsiteX0" fmla="*/ 0 w 625151"/>
              <a:gd name="connsiteY0" fmla="*/ 0 h 2150024"/>
              <a:gd name="connsiteX1" fmla="*/ 293821 w 625151"/>
              <a:gd name="connsiteY1" fmla="*/ 0 h 2150024"/>
              <a:gd name="connsiteX2" fmla="*/ 625151 w 625151"/>
              <a:gd name="connsiteY2" fmla="*/ 0 h 2150024"/>
              <a:gd name="connsiteX3" fmla="*/ 625151 w 625151"/>
              <a:gd name="connsiteY3" fmla="*/ 473005 h 2150024"/>
              <a:gd name="connsiteX4" fmla="*/ 625151 w 625151"/>
              <a:gd name="connsiteY4" fmla="*/ 1053512 h 2150024"/>
              <a:gd name="connsiteX5" fmla="*/ 625151 w 625151"/>
              <a:gd name="connsiteY5" fmla="*/ 1548017 h 2150024"/>
              <a:gd name="connsiteX6" fmla="*/ 625151 w 625151"/>
              <a:gd name="connsiteY6" fmla="*/ 2150024 h 2150024"/>
              <a:gd name="connsiteX7" fmla="*/ 331330 w 625151"/>
              <a:gd name="connsiteY7" fmla="*/ 2150024 h 2150024"/>
              <a:gd name="connsiteX8" fmla="*/ 0 w 625151"/>
              <a:gd name="connsiteY8" fmla="*/ 2150024 h 2150024"/>
              <a:gd name="connsiteX9" fmla="*/ 0 w 625151"/>
              <a:gd name="connsiteY9" fmla="*/ 1612518 h 2150024"/>
              <a:gd name="connsiteX10" fmla="*/ 0 w 625151"/>
              <a:gd name="connsiteY10" fmla="*/ 1096512 h 2150024"/>
              <a:gd name="connsiteX11" fmla="*/ 0 w 625151"/>
              <a:gd name="connsiteY11" fmla="*/ 623507 h 2150024"/>
              <a:gd name="connsiteX12" fmla="*/ 0 w 625151"/>
              <a:gd name="connsiteY12" fmla="*/ 0 h 2150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5151" h="2150024" extrusionOk="0">
                <a:moveTo>
                  <a:pt x="0" y="0"/>
                </a:moveTo>
                <a:cubicBezTo>
                  <a:pt x="103779" y="-13455"/>
                  <a:pt x="181199" y="20137"/>
                  <a:pt x="293821" y="0"/>
                </a:cubicBezTo>
                <a:cubicBezTo>
                  <a:pt x="406443" y="-20137"/>
                  <a:pt x="518087" y="32485"/>
                  <a:pt x="625151" y="0"/>
                </a:cubicBezTo>
                <a:cubicBezTo>
                  <a:pt x="677040" y="127027"/>
                  <a:pt x="622338" y="363225"/>
                  <a:pt x="625151" y="473005"/>
                </a:cubicBezTo>
                <a:cubicBezTo>
                  <a:pt x="627964" y="582786"/>
                  <a:pt x="580455" y="930616"/>
                  <a:pt x="625151" y="1053512"/>
                </a:cubicBezTo>
                <a:cubicBezTo>
                  <a:pt x="669847" y="1176408"/>
                  <a:pt x="604907" y="1426375"/>
                  <a:pt x="625151" y="1548017"/>
                </a:cubicBezTo>
                <a:cubicBezTo>
                  <a:pt x="645395" y="1669660"/>
                  <a:pt x="607653" y="2014055"/>
                  <a:pt x="625151" y="2150024"/>
                </a:cubicBezTo>
                <a:cubicBezTo>
                  <a:pt x="522138" y="2151036"/>
                  <a:pt x="454724" y="2139913"/>
                  <a:pt x="331330" y="2150024"/>
                </a:cubicBezTo>
                <a:cubicBezTo>
                  <a:pt x="207936" y="2160135"/>
                  <a:pt x="92855" y="2143184"/>
                  <a:pt x="0" y="2150024"/>
                </a:cubicBezTo>
                <a:cubicBezTo>
                  <a:pt x="-1057" y="1937873"/>
                  <a:pt x="23157" y="1865570"/>
                  <a:pt x="0" y="1612518"/>
                </a:cubicBezTo>
                <a:cubicBezTo>
                  <a:pt x="-23157" y="1359466"/>
                  <a:pt x="21336" y="1308133"/>
                  <a:pt x="0" y="1096512"/>
                </a:cubicBezTo>
                <a:cubicBezTo>
                  <a:pt x="-21336" y="884891"/>
                  <a:pt x="33991" y="732420"/>
                  <a:pt x="0" y="623507"/>
                </a:cubicBezTo>
                <a:cubicBezTo>
                  <a:pt x="-33991" y="514594"/>
                  <a:pt x="26536" y="218610"/>
                  <a:pt x="0" y="0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367405352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FEFDAB75-BD9E-9BF9-9FEE-0AB039A87010}"/>
              </a:ext>
            </a:extLst>
          </p:cNvPr>
          <p:cNvSpPr txBox="1"/>
          <p:nvPr/>
        </p:nvSpPr>
        <p:spPr>
          <a:xfrm>
            <a:off x="3220619" y="3514268"/>
            <a:ext cx="202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Stalls due to miss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DC60F9E9-DF12-4D95-DC29-4BF733D01CED}"/>
              </a:ext>
            </a:extLst>
          </p:cNvPr>
          <p:cNvCxnSpPr>
            <a:cxnSpLocks/>
            <a:stCxn id="149" idx="0"/>
            <a:endCxn id="148" idx="2"/>
          </p:cNvCxnSpPr>
          <p:nvPr/>
        </p:nvCxnSpPr>
        <p:spPr>
          <a:xfrm flipV="1">
            <a:off x="4235085" y="2961074"/>
            <a:ext cx="490037" cy="553194"/>
          </a:xfrm>
          <a:prstGeom prst="straightConnector1">
            <a:avLst/>
          </a:prstGeom>
          <a:ln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E98B0B8D-DC23-44FD-7EC3-B7F4F4CD7753}"/>
              </a:ext>
            </a:extLst>
          </p:cNvPr>
          <p:cNvCxnSpPr>
            <a:cxnSpLocks/>
            <a:endCxn id="147" idx="2"/>
          </p:cNvCxnSpPr>
          <p:nvPr/>
        </p:nvCxnSpPr>
        <p:spPr>
          <a:xfrm flipH="1" flipV="1">
            <a:off x="3753628" y="2312667"/>
            <a:ext cx="447562" cy="1184913"/>
          </a:xfrm>
          <a:prstGeom prst="straightConnector1">
            <a:avLst/>
          </a:prstGeom>
          <a:ln>
            <a:solidFill>
              <a:srgbClr val="0424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6" name="Oval 155">
            <a:extLst>
              <a:ext uri="{FF2B5EF4-FFF2-40B4-BE49-F238E27FC236}">
                <a16:creationId xmlns:a16="http://schemas.microsoft.com/office/drawing/2014/main" id="{05D58155-A9D8-5029-A1E6-892ACD9A955A}"/>
              </a:ext>
            </a:extLst>
          </p:cNvPr>
          <p:cNvSpPr/>
          <p:nvPr/>
        </p:nvSpPr>
        <p:spPr>
          <a:xfrm>
            <a:off x="4422619" y="413401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FF162B61-DACE-C2AC-7B53-85D75238029E}"/>
              </a:ext>
            </a:extLst>
          </p:cNvPr>
          <p:cNvCxnSpPr>
            <a:cxnSpLocks/>
            <a:stCxn id="156" idx="6"/>
            <a:endCxn id="135" idx="2"/>
          </p:cNvCxnSpPr>
          <p:nvPr/>
        </p:nvCxnSpPr>
        <p:spPr>
          <a:xfrm>
            <a:off x="4759503" y="581843"/>
            <a:ext cx="427163" cy="11479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9" name="Oval 158">
            <a:extLst>
              <a:ext uri="{FF2B5EF4-FFF2-40B4-BE49-F238E27FC236}">
                <a16:creationId xmlns:a16="http://schemas.microsoft.com/office/drawing/2014/main" id="{82166D14-81C8-6535-D0D2-EBDC3AC81243}"/>
              </a:ext>
            </a:extLst>
          </p:cNvPr>
          <p:cNvSpPr/>
          <p:nvPr/>
        </p:nvSpPr>
        <p:spPr>
          <a:xfrm>
            <a:off x="5024187" y="762028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C2CF4075-FC9C-1CE8-33C2-038F4F00BD71}"/>
              </a:ext>
            </a:extLst>
          </p:cNvPr>
          <p:cNvCxnSpPr>
            <a:cxnSpLocks/>
            <a:stCxn id="159" idx="6"/>
            <a:endCxn id="135" idx="2"/>
          </p:cNvCxnSpPr>
          <p:nvPr/>
        </p:nvCxnSpPr>
        <p:spPr>
          <a:xfrm flipH="1">
            <a:off x="5186666" y="930470"/>
            <a:ext cx="174405" cy="7993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2" name="Oval 161">
            <a:extLst>
              <a:ext uri="{FF2B5EF4-FFF2-40B4-BE49-F238E27FC236}">
                <a16:creationId xmlns:a16="http://schemas.microsoft.com/office/drawing/2014/main" id="{7865E1DB-6B4F-9865-4ED0-A25C7486F8CD}"/>
              </a:ext>
            </a:extLst>
          </p:cNvPr>
          <p:cNvSpPr/>
          <p:nvPr/>
        </p:nvSpPr>
        <p:spPr>
          <a:xfrm>
            <a:off x="5339292" y="1714256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0" name="Connector: Curved 169">
            <a:extLst>
              <a:ext uri="{FF2B5EF4-FFF2-40B4-BE49-F238E27FC236}">
                <a16:creationId xmlns:a16="http://schemas.microsoft.com/office/drawing/2014/main" id="{A3CBD560-3420-5549-2C5B-695B408A1E8C}"/>
              </a:ext>
            </a:extLst>
          </p:cNvPr>
          <p:cNvCxnSpPr>
            <a:cxnSpLocks/>
            <a:stCxn id="162" idx="2"/>
            <a:endCxn id="74" idx="1"/>
          </p:cNvCxnSpPr>
          <p:nvPr/>
        </p:nvCxnSpPr>
        <p:spPr>
          <a:xfrm rot="10800000" flipV="1">
            <a:off x="5315570" y="1882698"/>
            <a:ext cx="23722" cy="645786"/>
          </a:xfrm>
          <a:prstGeom prst="curvedConnector3">
            <a:avLst>
              <a:gd name="adj1" fmla="val 10636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Oval 174">
            <a:extLst>
              <a:ext uri="{FF2B5EF4-FFF2-40B4-BE49-F238E27FC236}">
                <a16:creationId xmlns:a16="http://schemas.microsoft.com/office/drawing/2014/main" id="{C6913AAE-5C5A-0C7D-2F49-99ADA5B36C11}"/>
              </a:ext>
            </a:extLst>
          </p:cNvPr>
          <p:cNvSpPr/>
          <p:nvPr/>
        </p:nvSpPr>
        <p:spPr>
          <a:xfrm>
            <a:off x="5338582" y="2023782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6" name="Connector: Curved 175">
            <a:extLst>
              <a:ext uri="{FF2B5EF4-FFF2-40B4-BE49-F238E27FC236}">
                <a16:creationId xmlns:a16="http://schemas.microsoft.com/office/drawing/2014/main" id="{1ADA1871-51CA-A2AE-128C-148E372A3568}"/>
              </a:ext>
            </a:extLst>
          </p:cNvPr>
          <p:cNvCxnSpPr>
            <a:cxnSpLocks/>
            <a:stCxn id="175" idx="2"/>
          </p:cNvCxnSpPr>
          <p:nvPr/>
        </p:nvCxnSpPr>
        <p:spPr>
          <a:xfrm rot="10800000" flipV="1">
            <a:off x="5314860" y="2192224"/>
            <a:ext cx="23722" cy="645786"/>
          </a:xfrm>
          <a:prstGeom prst="curvedConnector3">
            <a:avLst>
              <a:gd name="adj1" fmla="val 10636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7" name="Oval 176">
            <a:extLst>
              <a:ext uri="{FF2B5EF4-FFF2-40B4-BE49-F238E27FC236}">
                <a16:creationId xmlns:a16="http://schemas.microsoft.com/office/drawing/2014/main" id="{868DFF4E-7826-6496-BF73-0B4FFCA1B7CA}"/>
              </a:ext>
            </a:extLst>
          </p:cNvPr>
          <p:cNvSpPr/>
          <p:nvPr/>
        </p:nvSpPr>
        <p:spPr>
          <a:xfrm>
            <a:off x="5629205" y="2643589"/>
            <a:ext cx="336884" cy="33688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8" name="Connector: Curved 177">
            <a:extLst>
              <a:ext uri="{FF2B5EF4-FFF2-40B4-BE49-F238E27FC236}">
                <a16:creationId xmlns:a16="http://schemas.microsoft.com/office/drawing/2014/main" id="{541E9A32-F856-08DF-D57A-0D765A3A6535}"/>
              </a:ext>
            </a:extLst>
          </p:cNvPr>
          <p:cNvCxnSpPr>
            <a:cxnSpLocks/>
            <a:stCxn id="177" idx="2"/>
            <a:endCxn id="113" idx="1"/>
          </p:cNvCxnSpPr>
          <p:nvPr/>
        </p:nvCxnSpPr>
        <p:spPr>
          <a:xfrm rot="10800000" flipH="1" flipV="1">
            <a:off x="5629205" y="2812031"/>
            <a:ext cx="335890" cy="1600672"/>
          </a:xfrm>
          <a:prstGeom prst="curvedConnector3">
            <a:avLst>
              <a:gd name="adj1" fmla="val -68058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25066FF3-04C7-04FC-7BC0-425498946BA9}"/>
              </a:ext>
            </a:extLst>
          </p:cNvPr>
          <p:cNvCxnSpPr>
            <a:cxnSpLocks/>
          </p:cNvCxnSpPr>
          <p:nvPr/>
        </p:nvCxnSpPr>
        <p:spPr>
          <a:xfrm>
            <a:off x="3803454" y="356262"/>
            <a:ext cx="3435546" cy="0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1" name="TextBox 180">
            <a:extLst>
              <a:ext uri="{FF2B5EF4-FFF2-40B4-BE49-F238E27FC236}">
                <a16:creationId xmlns:a16="http://schemas.microsoft.com/office/drawing/2014/main" id="{9F51D115-4F58-01D2-480E-4F0B790AFDFA}"/>
              </a:ext>
            </a:extLst>
          </p:cNvPr>
          <p:cNvSpPr txBox="1"/>
          <p:nvPr/>
        </p:nvSpPr>
        <p:spPr>
          <a:xfrm>
            <a:off x="4996575" y="375944"/>
            <a:ext cx="20289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11 Cycles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86" name="Picture 185">
            <a:extLst>
              <a:ext uri="{FF2B5EF4-FFF2-40B4-BE49-F238E27FC236}">
                <a16:creationId xmlns:a16="http://schemas.microsoft.com/office/drawing/2014/main" id="{5EF204C1-501C-D9B2-DAD1-C51D6D02F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9656" y="4977619"/>
            <a:ext cx="9147746" cy="1846891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94A8D5A7-AE06-24A7-1C42-6C33926DE9FC}"/>
              </a:ext>
            </a:extLst>
          </p:cNvPr>
          <p:cNvSpPr txBox="1"/>
          <p:nvPr/>
        </p:nvSpPr>
        <p:spPr>
          <a:xfrm>
            <a:off x="1290600" y="5929769"/>
            <a:ext cx="6361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n = 64 =&gt; Total cycles =11 Cycles * 64 =704 Cycles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C5978AC-184A-2653-AFB3-C48DFD082281}"/>
              </a:ext>
            </a:extLst>
          </p:cNvPr>
          <p:cNvSpPr txBox="1"/>
          <p:nvPr/>
        </p:nvSpPr>
        <p:spPr>
          <a:xfrm>
            <a:off x="1280918" y="6326635"/>
            <a:ext cx="6361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CPI = (11*64)/(8*64)=11/8=1.375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DB234DD3-7B44-489B-9792-D40F2F1F4A1E}"/>
              </a:ext>
            </a:extLst>
          </p:cNvPr>
          <p:cNvSpPr txBox="1"/>
          <p:nvPr/>
        </p:nvSpPr>
        <p:spPr>
          <a:xfrm>
            <a:off x="5654326" y="6357115"/>
            <a:ext cx="6361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ysClr val="windowText" lastClr="000000"/>
                </a:solidFill>
              </a:rPr>
              <a:t>Speedup = (14*64)/(11*64)=14/11=1.27</a:t>
            </a: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2" grpId="0"/>
      <p:bldP spid="93" grpId="0"/>
      <p:bldP spid="94" grpId="0"/>
      <p:bldP spid="95" grpId="0"/>
      <p:bldP spid="96" grpId="0"/>
      <p:bldP spid="99" grpId="0"/>
      <p:bldP spid="100" grpId="0"/>
      <p:bldP spid="101" grpId="0"/>
      <p:bldP spid="102" grpId="0"/>
      <p:bldP spid="103" grpId="0"/>
      <p:bldP spid="106" grpId="0"/>
      <p:bldP spid="107" grpId="0"/>
      <p:bldP spid="108" grpId="0"/>
      <p:bldP spid="109" grpId="0"/>
      <p:bldP spid="110" grpId="0"/>
      <p:bldP spid="113" grpId="0"/>
      <p:bldP spid="114" grpId="0"/>
      <p:bldP spid="115" grpId="0"/>
      <p:bldP spid="116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 animBg="1"/>
      <p:bldP spid="147" grpId="0" animBg="1"/>
      <p:bldP spid="148" grpId="0" animBg="1"/>
      <p:bldP spid="149" grpId="0"/>
      <p:bldP spid="156" grpId="0" animBg="1"/>
      <p:bldP spid="159" grpId="0" animBg="1"/>
      <p:bldP spid="162" grpId="0" animBg="1"/>
      <p:bldP spid="175" grpId="0" animBg="1"/>
      <p:bldP spid="177" grpId="0" animBg="1"/>
      <p:bldP spid="181" grpId="0"/>
      <p:bldP spid="187" grpId="0"/>
      <p:bldP spid="188" grpId="0"/>
      <p:bldP spid="18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2028</TotalTime>
  <Words>691</Words>
  <Application>Microsoft Office PowerPoint</Application>
  <PresentationFormat>Widescreen</PresentationFormat>
  <Paragraphs>321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ECE4750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Nouri</dc:creator>
  <cp:lastModifiedBy>Mohammad Nouri</cp:lastModifiedBy>
  <cp:revision>1</cp:revision>
  <dcterms:created xsi:type="dcterms:W3CDTF">2025-10-16T13:52:37Z</dcterms:created>
  <dcterms:modified xsi:type="dcterms:W3CDTF">2025-11-19T16:41:55Z</dcterms:modified>
</cp:coreProperties>
</file>